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9" r:id="rId6"/>
    <p:sldId id="257" r:id="rId7"/>
    <p:sldId id="263" r:id="rId8"/>
    <p:sldId id="264" r:id="rId9"/>
    <p:sldId id="290" r:id="rId10"/>
    <p:sldId id="265" r:id="rId11"/>
    <p:sldId id="266" r:id="rId12"/>
    <p:sldId id="267" r:id="rId13"/>
    <p:sldId id="283" r:id="rId14"/>
    <p:sldId id="273" r:id="rId15"/>
    <p:sldId id="284" r:id="rId16"/>
    <p:sldId id="274" r:id="rId17"/>
    <p:sldId id="258" r:id="rId18"/>
    <p:sldId id="268" r:id="rId19"/>
    <p:sldId id="269" r:id="rId20"/>
    <p:sldId id="270" r:id="rId21"/>
    <p:sldId id="272" r:id="rId22"/>
    <p:sldId id="287" r:id="rId23"/>
    <p:sldId id="288" r:id="rId24"/>
    <p:sldId id="280" r:id="rId25"/>
    <p:sldId id="289" r:id="rId26"/>
    <p:sldId id="286" r:id="rId27"/>
    <p:sldId id="282" r:id="rId28"/>
    <p:sldId id="291" r:id="rId29"/>
    <p:sldId id="293" r:id="rId30"/>
    <p:sldId id="294" r:id="rId31"/>
    <p:sldId id="295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34EE3-6CFD-4BA4-B917-F588FE993D17}" v="51" dt="2020-09-05T18:47:03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er, Chris" userId="9eecb7a4-b1be-4d99-abec-f570920a82f7" providerId="ADAL" clId="{1A31434C-F994-48A4-942F-358EAC28B2AA}"/>
    <pc:docChg chg="undo custSel mod modSld sldOrd">
      <pc:chgData name="Hunter, Chris" userId="9eecb7a4-b1be-4d99-abec-f570920a82f7" providerId="ADAL" clId="{1A31434C-F994-48A4-942F-358EAC28B2AA}" dt="2020-09-05T18:47:03.759" v="399"/>
      <pc:docMkLst>
        <pc:docMk/>
      </pc:docMkLst>
      <pc:sldChg chg="delSp modSp setBg">
        <pc:chgData name="Hunter, Chris" userId="9eecb7a4-b1be-4d99-abec-f570920a82f7" providerId="ADAL" clId="{1A31434C-F994-48A4-942F-358EAC28B2AA}" dt="2020-09-05T18:17:37.766" v="15"/>
        <pc:sldMkLst>
          <pc:docMk/>
          <pc:sldMk cId="698232208" sldId="256"/>
        </pc:sldMkLst>
        <pc:spChg chg="mod">
          <ac:chgData name="Hunter, Chris" userId="9eecb7a4-b1be-4d99-abec-f570920a82f7" providerId="ADAL" clId="{1A31434C-F994-48A4-942F-358EAC28B2AA}" dt="2020-09-05T18:11:33.049" v="7" actId="20577"/>
          <ac:spMkLst>
            <pc:docMk/>
            <pc:sldMk cId="698232208" sldId="256"/>
            <ac:spMk id="3" creationId="{E0184615-5616-8647-9877-39FA03540FAA}"/>
          </ac:spMkLst>
        </pc:spChg>
        <pc:picChg chg="del">
          <ac:chgData name="Hunter, Chris" userId="9eecb7a4-b1be-4d99-abec-f570920a82f7" providerId="ADAL" clId="{1A31434C-F994-48A4-942F-358EAC28B2AA}" dt="2020-09-05T18:14:52.723" v="8" actId="478"/>
          <ac:picMkLst>
            <pc:docMk/>
            <pc:sldMk cId="698232208" sldId="256"/>
            <ac:picMk id="6" creationId="{76140A0D-915F-42EB-85AE-F5193406BC62}"/>
          </ac:picMkLst>
        </pc:picChg>
      </pc:sldChg>
      <pc:sldChg chg="modSp">
        <pc:chgData name="Hunter, Chris" userId="9eecb7a4-b1be-4d99-abec-f570920a82f7" providerId="ADAL" clId="{1A31434C-F994-48A4-942F-358EAC28B2AA}" dt="2020-09-05T18:31:09.346" v="292" actId="20577"/>
        <pc:sldMkLst>
          <pc:docMk/>
          <pc:sldMk cId="2571535648" sldId="258"/>
        </pc:sldMkLst>
        <pc:spChg chg="mod">
          <ac:chgData name="Hunter, Chris" userId="9eecb7a4-b1be-4d99-abec-f570920a82f7" providerId="ADAL" clId="{1A31434C-F994-48A4-942F-358EAC28B2AA}" dt="2020-09-05T18:31:09.346" v="292" actId="20577"/>
          <ac:spMkLst>
            <pc:docMk/>
            <pc:sldMk cId="2571535648" sldId="258"/>
            <ac:spMk id="2" creationId="{8B8966AD-9620-DF45-9F35-5816D0B14ED6}"/>
          </ac:spMkLst>
        </pc:spChg>
      </pc:sldChg>
      <pc:sldChg chg="modSp">
        <pc:chgData name="Hunter, Chris" userId="9eecb7a4-b1be-4d99-abec-f570920a82f7" providerId="ADAL" clId="{1A31434C-F994-48A4-942F-358EAC28B2AA}" dt="2020-09-05T18:18:41.140" v="59" actId="20577"/>
        <pc:sldMkLst>
          <pc:docMk/>
          <pc:sldMk cId="1412969078" sldId="259"/>
        </pc:sldMkLst>
        <pc:graphicFrameChg chg="mod">
          <ac:chgData name="Hunter, Chris" userId="9eecb7a4-b1be-4d99-abec-f570920a82f7" providerId="ADAL" clId="{1A31434C-F994-48A4-942F-358EAC28B2AA}" dt="2020-09-05T18:18:41.140" v="59" actId="20577"/>
          <ac:graphicFrameMkLst>
            <pc:docMk/>
            <pc:sldMk cId="1412969078" sldId="259"/>
            <ac:graphicFrameMk id="16" creationId="{90A10ECA-B2F7-43C3-8E72-F1D3E9DF4711}"/>
          </ac:graphicFrameMkLst>
        </pc:graphicFrameChg>
      </pc:sldChg>
      <pc:sldChg chg="modSp">
        <pc:chgData name="Hunter, Chris" userId="9eecb7a4-b1be-4d99-abec-f570920a82f7" providerId="ADAL" clId="{1A31434C-F994-48A4-942F-358EAC28B2AA}" dt="2020-09-05T18:18:04.015" v="40" actId="1037"/>
        <pc:sldMkLst>
          <pc:docMk/>
          <pc:sldMk cId="2027070530" sldId="261"/>
        </pc:sldMkLst>
        <pc:spChg chg="mod">
          <ac:chgData name="Hunter, Chris" userId="9eecb7a4-b1be-4d99-abec-f570920a82f7" providerId="ADAL" clId="{1A31434C-F994-48A4-942F-358EAC28B2AA}" dt="2020-09-05T18:18:04.015" v="40" actId="1037"/>
          <ac:spMkLst>
            <pc:docMk/>
            <pc:sldMk cId="2027070530" sldId="261"/>
            <ac:spMk id="3" creationId="{417EBBCF-3BF9-9B45-8C68-79F7BD52A158}"/>
          </ac:spMkLst>
        </pc:spChg>
      </pc:sldChg>
      <pc:sldChg chg="modSp">
        <pc:chgData name="Hunter, Chris" userId="9eecb7a4-b1be-4d99-abec-f570920a82f7" providerId="ADAL" clId="{1A31434C-F994-48A4-942F-358EAC28B2AA}" dt="2020-09-05T18:27:33.899" v="256" actId="20577"/>
        <pc:sldMkLst>
          <pc:docMk/>
          <pc:sldMk cId="3849295359" sldId="265"/>
        </pc:sldMkLst>
        <pc:spChg chg="mod">
          <ac:chgData name="Hunter, Chris" userId="9eecb7a4-b1be-4d99-abec-f570920a82f7" providerId="ADAL" clId="{1A31434C-F994-48A4-942F-358EAC28B2AA}" dt="2020-09-05T18:27:33.899" v="256" actId="20577"/>
          <ac:spMkLst>
            <pc:docMk/>
            <pc:sldMk cId="3849295359" sldId="265"/>
            <ac:spMk id="3" creationId="{84CDBFBE-D045-FE46-8575-BD4F04D5F734}"/>
          </ac:spMkLst>
        </pc:spChg>
      </pc:sldChg>
      <pc:sldChg chg="addSp delSp modSp mod setBg setClrOvrMap">
        <pc:chgData name="Hunter, Chris" userId="9eecb7a4-b1be-4d99-abec-f570920a82f7" providerId="ADAL" clId="{1A31434C-F994-48A4-942F-358EAC28B2AA}" dt="2020-09-05T18:33:52.824" v="337" actId="20577"/>
        <pc:sldMkLst>
          <pc:docMk/>
          <pc:sldMk cId="894873891" sldId="268"/>
        </pc:sldMkLst>
        <pc:spChg chg="mod">
          <ac:chgData name="Hunter, Chris" userId="9eecb7a4-b1be-4d99-abec-f570920a82f7" providerId="ADAL" clId="{1A31434C-F994-48A4-942F-358EAC28B2AA}" dt="2020-09-05T18:33:36.380" v="302" actId="26606"/>
          <ac:spMkLst>
            <pc:docMk/>
            <pc:sldMk cId="894873891" sldId="268"/>
            <ac:spMk id="2" creationId="{A9C4DC51-F0B2-9948-AE5E-6A3AF39D5EDC}"/>
          </ac:spMkLst>
        </pc:spChg>
        <pc:spChg chg="add del mod">
          <ac:chgData name="Hunter, Chris" userId="9eecb7a4-b1be-4d99-abec-f570920a82f7" providerId="ADAL" clId="{1A31434C-F994-48A4-942F-358EAC28B2AA}" dt="2020-09-05T18:33:04.871" v="296" actId="478"/>
          <ac:spMkLst>
            <pc:docMk/>
            <pc:sldMk cId="894873891" sldId="268"/>
            <ac:spMk id="3" creationId="{76306F04-D22A-4FBC-8DF9-D5E18F6CBCC9}"/>
          </ac:spMkLst>
        </pc:spChg>
        <pc:spChg chg="mod ord">
          <ac:chgData name="Hunter, Chris" userId="9eecb7a4-b1be-4d99-abec-f570920a82f7" providerId="ADAL" clId="{1A31434C-F994-48A4-942F-358EAC28B2AA}" dt="2020-09-05T18:33:52.824" v="337" actId="20577"/>
          <ac:spMkLst>
            <pc:docMk/>
            <pc:sldMk cId="894873891" sldId="268"/>
            <ac:spMk id="13" creationId="{52CBF78F-6FA5-441F-AAFF-0905CF94383B}"/>
          </ac:spMkLst>
        </pc:spChg>
        <pc:spChg chg="add del">
          <ac:chgData name="Hunter, Chris" userId="9eecb7a4-b1be-4d99-abec-f570920a82f7" providerId="ADAL" clId="{1A31434C-F994-48A4-942F-358EAC28B2AA}" dt="2020-09-05T18:33:36.380" v="302" actId="26606"/>
          <ac:spMkLst>
            <pc:docMk/>
            <pc:sldMk cId="894873891" sldId="268"/>
            <ac:spMk id="16" creationId="{9B76D444-2756-434F-AE61-96D69830C13E}"/>
          </ac:spMkLst>
        </pc:spChg>
        <pc:spChg chg="add del">
          <ac:chgData name="Hunter, Chris" userId="9eecb7a4-b1be-4d99-abec-f570920a82f7" providerId="ADAL" clId="{1A31434C-F994-48A4-942F-358EAC28B2AA}" dt="2020-09-05T18:33:36.371" v="301" actId="26606"/>
          <ac:spMkLst>
            <pc:docMk/>
            <pc:sldMk cId="894873891" sldId="268"/>
            <ac:spMk id="23" creationId="{F56F5174-31D9-4DBB-AAB7-A1FD7BDB1352}"/>
          </ac:spMkLst>
        </pc:spChg>
        <pc:spChg chg="add del">
          <ac:chgData name="Hunter, Chris" userId="9eecb7a4-b1be-4d99-abec-f570920a82f7" providerId="ADAL" clId="{1A31434C-F994-48A4-942F-358EAC28B2AA}" dt="2020-09-05T18:33:36.371" v="301" actId="26606"/>
          <ac:spMkLst>
            <pc:docMk/>
            <pc:sldMk cId="894873891" sldId="268"/>
            <ac:spMk id="27" creationId="{F9A95BEE-6BB1-4A28-A8E6-A34B2E42EF87}"/>
          </ac:spMkLst>
        </pc:spChg>
        <pc:spChg chg="add">
          <ac:chgData name="Hunter, Chris" userId="9eecb7a4-b1be-4d99-abec-f570920a82f7" providerId="ADAL" clId="{1A31434C-F994-48A4-942F-358EAC28B2AA}" dt="2020-09-05T18:33:36.380" v="302" actId="26606"/>
          <ac:spMkLst>
            <pc:docMk/>
            <pc:sldMk cId="894873891" sldId="268"/>
            <ac:spMk id="29" creationId="{4038CB10-1F5C-4D54-9DF7-12586DE5B007}"/>
          </ac:spMkLst>
        </pc:spChg>
        <pc:spChg chg="add">
          <ac:chgData name="Hunter, Chris" userId="9eecb7a4-b1be-4d99-abec-f570920a82f7" providerId="ADAL" clId="{1A31434C-F994-48A4-942F-358EAC28B2AA}" dt="2020-09-05T18:33:36.380" v="302" actId="26606"/>
          <ac:spMkLst>
            <pc:docMk/>
            <pc:sldMk cId="894873891" sldId="268"/>
            <ac:spMk id="30" creationId="{73ED6512-6858-4552-B699-9A97FE9A4EA2}"/>
          </ac:spMkLst>
        </pc:spChg>
        <pc:picChg chg="add mod">
          <ac:chgData name="Hunter, Chris" userId="9eecb7a4-b1be-4d99-abec-f570920a82f7" providerId="ADAL" clId="{1A31434C-F994-48A4-942F-358EAC28B2AA}" dt="2020-09-05T18:33:36.380" v="302" actId="26606"/>
          <ac:picMkLst>
            <pc:docMk/>
            <pc:sldMk cId="894873891" sldId="268"/>
            <ac:picMk id="5" creationId="{DF1C7375-10C1-4BA1-BFA9-D2295E573564}"/>
          </ac:picMkLst>
        </pc:picChg>
        <pc:picChg chg="del">
          <ac:chgData name="Hunter, Chris" userId="9eecb7a4-b1be-4d99-abec-f570920a82f7" providerId="ADAL" clId="{1A31434C-F994-48A4-942F-358EAC28B2AA}" dt="2020-09-05T18:31:40.137" v="293" actId="478"/>
          <ac:picMkLst>
            <pc:docMk/>
            <pc:sldMk cId="894873891" sldId="268"/>
            <ac:picMk id="7" creationId="{984CD45B-93B6-469C-B88B-905D9E1A4EC2}"/>
          </ac:picMkLst>
        </pc:picChg>
        <pc:picChg chg="add del">
          <ac:chgData name="Hunter, Chris" userId="9eecb7a4-b1be-4d99-abec-f570920a82f7" providerId="ADAL" clId="{1A31434C-F994-48A4-942F-358EAC28B2AA}" dt="2020-09-05T18:33:36.371" v="301" actId="26606"/>
          <ac:picMkLst>
            <pc:docMk/>
            <pc:sldMk cId="894873891" sldId="268"/>
            <ac:picMk id="25" creationId="{AE113210-7872-481A-ADE6-3A05CCAF5EB2}"/>
          </ac:picMkLst>
        </pc:picChg>
        <pc:cxnChg chg="add del">
          <ac:chgData name="Hunter, Chris" userId="9eecb7a4-b1be-4d99-abec-f570920a82f7" providerId="ADAL" clId="{1A31434C-F994-48A4-942F-358EAC28B2AA}" dt="2020-09-05T18:33:36.380" v="302" actId="26606"/>
          <ac:cxnSpMkLst>
            <pc:docMk/>
            <pc:sldMk cId="894873891" sldId="268"/>
            <ac:cxnSpMk id="18" creationId="{CF8F36E2-BBE5-43FE-822F-AD8CAE08C071}"/>
          </ac:cxnSpMkLst>
        </pc:cxnChg>
      </pc:sldChg>
      <pc:sldChg chg="modSp">
        <pc:chgData name="Hunter, Chris" userId="9eecb7a4-b1be-4d99-abec-f570920a82f7" providerId="ADAL" clId="{1A31434C-F994-48A4-942F-358EAC28B2AA}" dt="2020-09-05T18:28:00.456" v="265" actId="20577"/>
        <pc:sldMkLst>
          <pc:docMk/>
          <pc:sldMk cId="3043383643" sldId="283"/>
        </pc:sldMkLst>
        <pc:spChg chg="mod">
          <ac:chgData name="Hunter, Chris" userId="9eecb7a4-b1be-4d99-abec-f570920a82f7" providerId="ADAL" clId="{1A31434C-F994-48A4-942F-358EAC28B2AA}" dt="2020-09-05T18:28:00.456" v="265" actId="20577"/>
          <ac:spMkLst>
            <pc:docMk/>
            <pc:sldMk cId="3043383643" sldId="283"/>
            <ac:spMk id="2" creationId="{22C803B0-8D63-41AE-A0F2-C10574670A9D}"/>
          </ac:spMkLst>
        </pc:spChg>
      </pc:sldChg>
      <pc:sldChg chg="addSp delSp modSp mod setBg setClrOvrMap">
        <pc:chgData name="Hunter, Chris" userId="9eecb7a4-b1be-4d99-abec-f570920a82f7" providerId="ADAL" clId="{1A31434C-F994-48A4-942F-358EAC28B2AA}" dt="2020-09-05T18:30:47.043" v="284" actId="26606"/>
        <pc:sldMkLst>
          <pc:docMk/>
          <pc:sldMk cId="3552735068" sldId="284"/>
        </pc:sldMkLst>
        <pc:spChg chg="mod">
          <ac:chgData name="Hunter, Chris" userId="9eecb7a4-b1be-4d99-abec-f570920a82f7" providerId="ADAL" clId="{1A31434C-F994-48A4-942F-358EAC28B2AA}" dt="2020-09-05T18:30:47.043" v="284" actId="26606"/>
          <ac:spMkLst>
            <pc:docMk/>
            <pc:sldMk cId="3552735068" sldId="284"/>
            <ac:spMk id="2" creationId="{74755B47-5D1E-43C4-A3C3-6300E5893A0A}"/>
          </ac:spMkLst>
        </pc:spChg>
        <pc:spChg chg="mod">
          <ac:chgData name="Hunter, Chris" userId="9eecb7a4-b1be-4d99-abec-f570920a82f7" providerId="ADAL" clId="{1A31434C-F994-48A4-942F-358EAC28B2AA}" dt="2020-09-05T18:30:47.043" v="284" actId="26606"/>
          <ac:spMkLst>
            <pc:docMk/>
            <pc:sldMk cId="3552735068" sldId="284"/>
            <ac:spMk id="3" creationId="{6F44946A-626E-4FC7-841C-D041B8EC882D}"/>
          </ac:spMkLst>
        </pc:spChg>
        <pc:spChg chg="add del">
          <ac:chgData name="Hunter, Chris" userId="9eecb7a4-b1be-4d99-abec-f570920a82f7" providerId="ADAL" clId="{1A31434C-F994-48A4-942F-358EAC28B2AA}" dt="2020-09-05T18:30:47.043" v="284" actId="26606"/>
          <ac:spMkLst>
            <pc:docMk/>
            <pc:sldMk cId="3552735068" sldId="284"/>
            <ac:spMk id="19" creationId="{4F74D28C-3268-4E35-8EE1-D92CB4A85A7D}"/>
          </ac:spMkLst>
        </pc:spChg>
        <pc:picChg chg="del">
          <ac:chgData name="Hunter, Chris" userId="9eecb7a4-b1be-4d99-abec-f570920a82f7" providerId="ADAL" clId="{1A31434C-F994-48A4-942F-358EAC28B2AA}" dt="2020-09-05T18:30:03.892" v="276" actId="478"/>
          <ac:picMkLst>
            <pc:docMk/>
            <pc:sldMk cId="3552735068" sldId="284"/>
            <ac:picMk id="5" creationId="{94E75137-41A3-45FB-AF90-508E3B70B87C}"/>
          </ac:picMkLst>
        </pc:picChg>
        <pc:picChg chg="add mod ord">
          <ac:chgData name="Hunter, Chris" userId="9eecb7a4-b1be-4d99-abec-f570920a82f7" providerId="ADAL" clId="{1A31434C-F994-48A4-942F-358EAC28B2AA}" dt="2020-09-05T18:30:47.043" v="284" actId="26606"/>
          <ac:picMkLst>
            <pc:docMk/>
            <pc:sldMk cId="3552735068" sldId="284"/>
            <ac:picMk id="6" creationId="{BB159B12-5E74-4792-A283-A1FFE2824E9C}"/>
          </ac:picMkLst>
        </pc:picChg>
        <pc:picChg chg="add del">
          <ac:chgData name="Hunter, Chris" userId="9eecb7a4-b1be-4d99-abec-f570920a82f7" providerId="ADAL" clId="{1A31434C-F994-48A4-942F-358EAC28B2AA}" dt="2020-09-05T18:30:47.036" v="283" actId="26606"/>
          <ac:picMkLst>
            <pc:docMk/>
            <pc:sldMk cId="3552735068" sldId="284"/>
            <ac:picMk id="26" creationId="{54DDEBDD-D8BD-41A6-8A0D-B00E3768B0F9}"/>
          </ac:picMkLst>
        </pc:picChg>
        <pc:cxnChg chg="add del">
          <ac:chgData name="Hunter, Chris" userId="9eecb7a4-b1be-4d99-abec-f570920a82f7" providerId="ADAL" clId="{1A31434C-F994-48A4-942F-358EAC28B2AA}" dt="2020-09-05T18:30:45.177" v="281" actId="26606"/>
          <ac:cxnSpMkLst>
            <pc:docMk/>
            <pc:sldMk cId="3552735068" sldId="284"/>
            <ac:cxnSpMk id="24" creationId="{A7F400EE-A8A5-48AF-B4D6-291B52C6F0B0}"/>
          </ac:cxnSpMkLst>
        </pc:cxnChg>
        <pc:cxnChg chg="add">
          <ac:chgData name="Hunter, Chris" userId="9eecb7a4-b1be-4d99-abec-f570920a82f7" providerId="ADAL" clId="{1A31434C-F994-48A4-942F-358EAC28B2AA}" dt="2020-09-05T18:30:47.043" v="284" actId="26606"/>
          <ac:cxnSpMkLst>
            <pc:docMk/>
            <pc:sldMk cId="3552735068" sldId="284"/>
            <ac:cxnSpMk id="28" creationId="{A7F400EE-A8A5-48AF-B4D6-291B52C6F0B0}"/>
          </ac:cxnSpMkLst>
        </pc:cxnChg>
      </pc:sldChg>
      <pc:sldChg chg="addSp delSp modSp mod ord setClrOvrMap">
        <pc:chgData name="Hunter, Chris" userId="9eecb7a4-b1be-4d99-abec-f570920a82f7" providerId="ADAL" clId="{1A31434C-F994-48A4-942F-358EAC28B2AA}" dt="2020-09-05T18:47:03.759" v="399"/>
        <pc:sldMkLst>
          <pc:docMk/>
          <pc:sldMk cId="1502176776" sldId="286"/>
        </pc:sldMkLst>
        <pc:spChg chg="mod">
          <ac:chgData name="Hunter, Chris" userId="9eecb7a4-b1be-4d99-abec-f570920a82f7" providerId="ADAL" clId="{1A31434C-F994-48A4-942F-358EAC28B2AA}" dt="2020-09-05T18:40:52.830" v="385" actId="26606"/>
          <ac:spMkLst>
            <pc:docMk/>
            <pc:sldMk cId="1502176776" sldId="286"/>
            <ac:spMk id="2" creationId="{74A102B4-6027-4749-A7EB-024721CFBD27}"/>
          </ac:spMkLst>
        </pc:spChg>
        <pc:spChg chg="mod">
          <ac:chgData name="Hunter, Chris" userId="9eecb7a4-b1be-4d99-abec-f570920a82f7" providerId="ADAL" clId="{1A31434C-F994-48A4-942F-358EAC28B2AA}" dt="2020-09-05T18:43:08.251" v="398" actId="20577"/>
          <ac:spMkLst>
            <pc:docMk/>
            <pc:sldMk cId="1502176776" sldId="286"/>
            <ac:spMk id="4" creationId="{ADDE36E7-3C2D-444F-825C-6CC22A798D53}"/>
          </ac:spMkLst>
        </pc:spChg>
        <pc:spChg chg="add del mod">
          <ac:chgData name="Hunter, Chris" userId="9eecb7a4-b1be-4d99-abec-f570920a82f7" providerId="ADAL" clId="{1A31434C-F994-48A4-942F-358EAC28B2AA}" dt="2020-09-05T18:40:46.210" v="382" actId="931"/>
          <ac:spMkLst>
            <pc:docMk/>
            <pc:sldMk cId="1502176776" sldId="286"/>
            <ac:spMk id="5" creationId="{9883CA07-50D5-411D-BAFD-B120DE750EC1}"/>
          </ac:spMkLst>
        </pc:spChg>
        <pc:spChg chg="add">
          <ac:chgData name="Hunter, Chris" userId="9eecb7a4-b1be-4d99-abec-f570920a82f7" providerId="ADAL" clId="{1A31434C-F994-48A4-942F-358EAC28B2AA}" dt="2020-09-05T18:40:52.830" v="385" actId="26606"/>
          <ac:spMkLst>
            <pc:docMk/>
            <pc:sldMk cId="1502176776" sldId="286"/>
            <ac:spMk id="13" creationId="{8FC9BE17-9A7B-462D-AE50-3D8777387304}"/>
          </ac:spMkLst>
        </pc:spChg>
        <pc:spChg chg="add">
          <ac:chgData name="Hunter, Chris" userId="9eecb7a4-b1be-4d99-abec-f570920a82f7" providerId="ADAL" clId="{1A31434C-F994-48A4-942F-358EAC28B2AA}" dt="2020-09-05T18:40:52.830" v="385" actId="26606"/>
          <ac:spMkLst>
            <pc:docMk/>
            <pc:sldMk cId="1502176776" sldId="286"/>
            <ac:spMk id="15" creationId="{3EBE8569-6AEC-4B8C-8D53-2DE337CDBA65}"/>
          </ac:spMkLst>
        </pc:spChg>
        <pc:spChg chg="add">
          <ac:chgData name="Hunter, Chris" userId="9eecb7a4-b1be-4d99-abec-f570920a82f7" providerId="ADAL" clId="{1A31434C-F994-48A4-942F-358EAC28B2AA}" dt="2020-09-05T18:40:52.830" v="385" actId="26606"/>
          <ac:spMkLst>
            <pc:docMk/>
            <pc:sldMk cId="1502176776" sldId="286"/>
            <ac:spMk id="17" creationId="{55D4142C-5077-457F-A6AD-3FECFDB39685}"/>
          </ac:spMkLst>
        </pc:spChg>
        <pc:spChg chg="add">
          <ac:chgData name="Hunter, Chris" userId="9eecb7a4-b1be-4d99-abec-f570920a82f7" providerId="ADAL" clId="{1A31434C-F994-48A4-942F-358EAC28B2AA}" dt="2020-09-05T18:40:52.830" v="385" actId="26606"/>
          <ac:spMkLst>
            <pc:docMk/>
            <pc:sldMk cId="1502176776" sldId="286"/>
            <ac:spMk id="19" creationId="{7A5F0580-5EE9-419F-96EE-B6529EF6E7D0}"/>
          </ac:spMkLst>
        </pc:spChg>
        <pc:picChg chg="del">
          <ac:chgData name="Hunter, Chris" userId="9eecb7a4-b1be-4d99-abec-f570920a82f7" providerId="ADAL" clId="{1A31434C-F994-48A4-942F-358EAC28B2AA}" dt="2020-09-05T18:40:38.378" v="381" actId="478"/>
          <ac:picMkLst>
            <pc:docMk/>
            <pc:sldMk cId="1502176776" sldId="286"/>
            <ac:picMk id="6" creationId="{DCE93334-7D68-49C9-93F4-D7DFEC9D52A9}"/>
          </ac:picMkLst>
        </pc:picChg>
        <pc:picChg chg="add mod ord">
          <ac:chgData name="Hunter, Chris" userId="9eecb7a4-b1be-4d99-abec-f570920a82f7" providerId="ADAL" clId="{1A31434C-F994-48A4-942F-358EAC28B2AA}" dt="2020-09-05T18:40:52.830" v="385" actId="26606"/>
          <ac:picMkLst>
            <pc:docMk/>
            <pc:sldMk cId="1502176776" sldId="286"/>
            <ac:picMk id="8" creationId="{9CCC1EDD-6057-4239-870D-EB18CAB3522F}"/>
          </ac:picMkLst>
        </pc:picChg>
      </pc:sldChg>
      <pc:sldChg chg="addSp delSp modSp mod setBg setClrOvrMap">
        <pc:chgData name="Hunter, Chris" userId="9eecb7a4-b1be-4d99-abec-f570920a82f7" providerId="ADAL" clId="{1A31434C-F994-48A4-942F-358EAC28B2AA}" dt="2020-09-05T18:37:07.691" v="346" actId="26606"/>
        <pc:sldMkLst>
          <pc:docMk/>
          <pc:sldMk cId="3042585706" sldId="287"/>
        </pc:sldMkLst>
        <pc:spChg chg="mod">
          <ac:chgData name="Hunter, Chris" userId="9eecb7a4-b1be-4d99-abec-f570920a82f7" providerId="ADAL" clId="{1A31434C-F994-48A4-942F-358EAC28B2AA}" dt="2020-09-05T18:37:07.691" v="346" actId="26606"/>
          <ac:spMkLst>
            <pc:docMk/>
            <pc:sldMk cId="3042585706" sldId="287"/>
            <ac:spMk id="2" creationId="{2AC8A661-5B41-4508-9047-2789EE8F1C04}"/>
          </ac:spMkLst>
        </pc:spChg>
        <pc:spChg chg="mod">
          <ac:chgData name="Hunter, Chris" userId="9eecb7a4-b1be-4d99-abec-f570920a82f7" providerId="ADAL" clId="{1A31434C-F994-48A4-942F-358EAC28B2AA}" dt="2020-09-05T18:37:07.691" v="346" actId="26606"/>
          <ac:spMkLst>
            <pc:docMk/>
            <pc:sldMk cId="3042585706" sldId="287"/>
            <ac:spMk id="4" creationId="{F9A7B991-E7A5-4A5A-AFE7-BD91ACCFBEF0}"/>
          </ac:spMkLst>
        </pc:spChg>
        <pc:spChg chg="add del mod">
          <ac:chgData name="Hunter, Chris" userId="9eecb7a4-b1be-4d99-abec-f570920a82f7" providerId="ADAL" clId="{1A31434C-F994-48A4-942F-358EAC28B2AA}" dt="2020-09-05T18:36:56.818" v="339" actId="931"/>
          <ac:spMkLst>
            <pc:docMk/>
            <pc:sldMk cId="3042585706" sldId="287"/>
            <ac:spMk id="5" creationId="{37818A42-1B76-4263-B285-1EA9F3123B76}"/>
          </ac:spMkLst>
        </pc:spChg>
        <pc:spChg chg="add del">
          <ac:chgData name="Hunter, Chris" userId="9eecb7a4-b1be-4d99-abec-f570920a82f7" providerId="ADAL" clId="{1A31434C-F994-48A4-942F-358EAC28B2AA}" dt="2020-09-05T18:37:07.691" v="346" actId="26606"/>
          <ac:spMkLst>
            <pc:docMk/>
            <pc:sldMk cId="3042585706" sldId="287"/>
            <ac:spMk id="11" creationId="{CF62D2A7-8207-488C-9F46-316BA81A16C8}"/>
          </ac:spMkLst>
        </pc:spChg>
        <pc:spChg chg="add del">
          <ac:chgData name="Hunter, Chris" userId="9eecb7a4-b1be-4d99-abec-f570920a82f7" providerId="ADAL" clId="{1A31434C-F994-48A4-942F-358EAC28B2AA}" dt="2020-09-05T18:37:05.836" v="343" actId="26606"/>
          <ac:spMkLst>
            <pc:docMk/>
            <pc:sldMk cId="3042585706" sldId="287"/>
            <ac:spMk id="16" creationId="{80DF40B2-80F7-4E71-B46C-284163F3654A}"/>
          </ac:spMkLst>
        </pc:spChg>
        <pc:spChg chg="add del">
          <ac:chgData name="Hunter, Chris" userId="9eecb7a4-b1be-4d99-abec-f570920a82f7" providerId="ADAL" clId="{1A31434C-F994-48A4-942F-358EAC28B2AA}" dt="2020-09-05T18:37:07.681" v="345" actId="26606"/>
          <ac:spMkLst>
            <pc:docMk/>
            <pc:sldMk cId="3042585706" sldId="287"/>
            <ac:spMk id="18" creationId="{57F6BDD4-E066-4008-8011-6CC31AEB4556}"/>
          </ac:spMkLst>
        </pc:spChg>
        <pc:spChg chg="add del">
          <ac:chgData name="Hunter, Chris" userId="9eecb7a4-b1be-4d99-abec-f570920a82f7" providerId="ADAL" clId="{1A31434C-F994-48A4-942F-358EAC28B2AA}" dt="2020-09-05T18:37:07.681" v="345" actId="26606"/>
          <ac:spMkLst>
            <pc:docMk/>
            <pc:sldMk cId="3042585706" sldId="287"/>
            <ac:spMk id="19" creationId="{1ECAB1E8-8195-4748-BE71-FF806D86892E}"/>
          </ac:spMkLst>
        </pc:spChg>
        <pc:spChg chg="add del">
          <ac:chgData name="Hunter, Chris" userId="9eecb7a4-b1be-4d99-abec-f570920a82f7" providerId="ADAL" clId="{1A31434C-F994-48A4-942F-358EAC28B2AA}" dt="2020-09-05T18:37:07.681" v="345" actId="26606"/>
          <ac:spMkLst>
            <pc:docMk/>
            <pc:sldMk cId="3042585706" sldId="287"/>
            <ac:spMk id="20" creationId="{2711A8FB-68FC-45FC-B01E-38F809E2D439}"/>
          </ac:spMkLst>
        </pc:spChg>
        <pc:spChg chg="add del">
          <ac:chgData name="Hunter, Chris" userId="9eecb7a4-b1be-4d99-abec-f570920a82f7" providerId="ADAL" clId="{1A31434C-F994-48A4-942F-358EAC28B2AA}" dt="2020-09-05T18:37:07.681" v="345" actId="26606"/>
          <ac:spMkLst>
            <pc:docMk/>
            <pc:sldMk cId="3042585706" sldId="287"/>
            <ac:spMk id="22" creationId="{2A865FE3-5FC9-4049-87CF-30019C46C0F5}"/>
          </ac:spMkLst>
        </pc:spChg>
        <pc:picChg chg="del">
          <ac:chgData name="Hunter, Chris" userId="9eecb7a4-b1be-4d99-abec-f570920a82f7" providerId="ADAL" clId="{1A31434C-F994-48A4-942F-358EAC28B2AA}" dt="2020-09-05T18:36:52.292" v="338" actId="478"/>
          <ac:picMkLst>
            <pc:docMk/>
            <pc:sldMk cId="3042585706" sldId="287"/>
            <ac:picMk id="6" creationId="{EA867B66-596B-4096-A2E6-7DF13899FA17}"/>
          </ac:picMkLst>
        </pc:picChg>
        <pc:picChg chg="add mod">
          <ac:chgData name="Hunter, Chris" userId="9eecb7a4-b1be-4d99-abec-f570920a82f7" providerId="ADAL" clId="{1A31434C-F994-48A4-942F-358EAC28B2AA}" dt="2020-09-05T18:37:07.691" v="346" actId="26606"/>
          <ac:picMkLst>
            <pc:docMk/>
            <pc:sldMk cId="3042585706" sldId="287"/>
            <ac:picMk id="8" creationId="{A912020C-F8FD-455D-8005-B054EA00C5DD}"/>
          </ac:picMkLst>
        </pc:picChg>
        <pc:cxnChg chg="add">
          <ac:chgData name="Hunter, Chris" userId="9eecb7a4-b1be-4d99-abec-f570920a82f7" providerId="ADAL" clId="{1A31434C-F994-48A4-942F-358EAC28B2AA}" dt="2020-09-05T18:37:07.691" v="346" actId="26606"/>
          <ac:cxnSpMkLst>
            <pc:docMk/>
            <pc:sldMk cId="3042585706" sldId="287"/>
            <ac:cxnSpMk id="24" creationId="{A7F400EE-A8A5-48AF-B4D6-291B52C6F0B0}"/>
          </ac:cxnSpMkLst>
        </pc:cxnChg>
      </pc:sldChg>
      <pc:sldChg chg="addSp delSp modSp mod setBg">
        <pc:chgData name="Hunter, Chris" userId="9eecb7a4-b1be-4d99-abec-f570920a82f7" providerId="ADAL" clId="{1A31434C-F994-48A4-942F-358EAC28B2AA}" dt="2020-09-05T18:38:31.073" v="352" actId="26606"/>
        <pc:sldMkLst>
          <pc:docMk/>
          <pc:sldMk cId="1209789265" sldId="289"/>
        </pc:sldMkLst>
        <pc:spChg chg="mod ord">
          <ac:chgData name="Hunter, Chris" userId="9eecb7a4-b1be-4d99-abec-f570920a82f7" providerId="ADAL" clId="{1A31434C-F994-48A4-942F-358EAC28B2AA}" dt="2020-09-05T18:38:31.073" v="352" actId="26606"/>
          <ac:spMkLst>
            <pc:docMk/>
            <pc:sldMk cId="1209789265" sldId="289"/>
            <ac:spMk id="2" creationId="{21F77648-E2A7-4E48-811C-224E1DADCF0C}"/>
          </ac:spMkLst>
        </pc:spChg>
        <pc:spChg chg="add del mod">
          <ac:chgData name="Hunter, Chris" userId="9eecb7a4-b1be-4d99-abec-f570920a82f7" providerId="ADAL" clId="{1A31434C-F994-48A4-942F-358EAC28B2AA}" dt="2020-09-05T18:38:26.038" v="349" actId="931"/>
          <ac:spMkLst>
            <pc:docMk/>
            <pc:sldMk cId="1209789265" sldId="289"/>
            <ac:spMk id="3" creationId="{B19EC259-07A0-49B7-9013-7FE6626C76B8}"/>
          </ac:spMkLst>
        </pc:spChg>
        <pc:spChg chg="del">
          <ac:chgData name="Hunter, Chris" userId="9eecb7a4-b1be-4d99-abec-f570920a82f7" providerId="ADAL" clId="{1A31434C-F994-48A4-942F-358EAC28B2AA}" dt="2020-09-05T18:38:21.692" v="348" actId="478"/>
          <ac:spMkLst>
            <pc:docMk/>
            <pc:sldMk cId="1209789265" sldId="289"/>
            <ac:spMk id="4" creationId="{12A3A9ED-EA5C-4A66-91CD-FC9F7D37EAA4}"/>
          </ac:spMkLst>
        </pc:spChg>
        <pc:spChg chg="del">
          <ac:chgData name="Hunter, Chris" userId="9eecb7a4-b1be-4d99-abec-f570920a82f7" providerId="ADAL" clId="{1A31434C-F994-48A4-942F-358EAC28B2AA}" dt="2020-09-05T18:38:31.073" v="352" actId="26606"/>
          <ac:spMkLst>
            <pc:docMk/>
            <pc:sldMk cId="1209789265" sldId="289"/>
            <ac:spMk id="71" creationId="{E49CC64F-7275-4E33-961B-0C5CDC439875}"/>
          </ac:spMkLst>
        </pc:spChg>
        <pc:spChg chg="add">
          <ac:chgData name="Hunter, Chris" userId="9eecb7a4-b1be-4d99-abec-f570920a82f7" providerId="ADAL" clId="{1A31434C-F994-48A4-942F-358EAC28B2AA}" dt="2020-09-05T18:38:31.073" v="352" actId="26606"/>
          <ac:spMkLst>
            <pc:docMk/>
            <pc:sldMk cId="1209789265" sldId="289"/>
            <ac:spMk id="76" creationId="{5A59F003-E00A-43F9-91DC-CC54E3B87466}"/>
          </ac:spMkLst>
        </pc:spChg>
        <pc:spChg chg="add">
          <ac:chgData name="Hunter, Chris" userId="9eecb7a4-b1be-4d99-abec-f570920a82f7" providerId="ADAL" clId="{1A31434C-F994-48A4-942F-358EAC28B2AA}" dt="2020-09-05T18:38:31.073" v="352" actId="26606"/>
          <ac:spMkLst>
            <pc:docMk/>
            <pc:sldMk cId="1209789265" sldId="289"/>
            <ac:spMk id="78" creationId="{D74A4382-E3AD-430A-9A1F-DFA3E0E77A7D}"/>
          </ac:spMkLst>
        </pc:spChg>
        <pc:spChg chg="add">
          <ac:chgData name="Hunter, Chris" userId="9eecb7a4-b1be-4d99-abec-f570920a82f7" providerId="ADAL" clId="{1A31434C-F994-48A4-942F-358EAC28B2AA}" dt="2020-09-05T18:38:31.073" v="352" actId="26606"/>
          <ac:spMkLst>
            <pc:docMk/>
            <pc:sldMk cId="1209789265" sldId="289"/>
            <ac:spMk id="80" creationId="{79F40191-0F44-4FD1-82CC-ACB507C14BE6}"/>
          </ac:spMkLst>
        </pc:spChg>
        <pc:picChg chg="add mod">
          <ac:chgData name="Hunter, Chris" userId="9eecb7a4-b1be-4d99-abec-f570920a82f7" providerId="ADAL" clId="{1A31434C-F994-48A4-942F-358EAC28B2AA}" dt="2020-09-05T18:38:31.073" v="352" actId="26606"/>
          <ac:picMkLst>
            <pc:docMk/>
            <pc:sldMk cId="1209789265" sldId="289"/>
            <ac:picMk id="6" creationId="{9722E07F-1392-4BE1-96DA-019D4748AAF5}"/>
          </ac:picMkLst>
        </pc:picChg>
        <pc:picChg chg="del">
          <ac:chgData name="Hunter, Chris" userId="9eecb7a4-b1be-4d99-abec-f570920a82f7" providerId="ADAL" clId="{1A31434C-F994-48A4-942F-358EAC28B2AA}" dt="2020-09-05T18:38:18.553" v="347" actId="478"/>
          <ac:picMkLst>
            <pc:docMk/>
            <pc:sldMk cId="1209789265" sldId="289"/>
            <ac:picMk id="3074" creationId="{A84625C5-0569-4B55-BFFA-8B052742EBAE}"/>
          </ac:picMkLst>
        </pc:picChg>
      </pc:sldChg>
      <pc:sldChg chg="modSp">
        <pc:chgData name="Hunter, Chris" userId="9eecb7a4-b1be-4d99-abec-f570920a82f7" providerId="ADAL" clId="{1A31434C-F994-48A4-942F-358EAC28B2AA}" dt="2020-09-05T18:27:01.691" v="245" actId="2164"/>
        <pc:sldMkLst>
          <pc:docMk/>
          <pc:sldMk cId="3623371937" sldId="290"/>
        </pc:sldMkLst>
        <pc:spChg chg="mod">
          <ac:chgData name="Hunter, Chris" userId="9eecb7a4-b1be-4d99-abec-f570920a82f7" providerId="ADAL" clId="{1A31434C-F994-48A4-942F-358EAC28B2AA}" dt="2020-09-05T18:20:07.069" v="80" actId="20577"/>
          <ac:spMkLst>
            <pc:docMk/>
            <pc:sldMk cId="3623371937" sldId="290"/>
            <ac:spMk id="2" creationId="{B102A6E4-E114-413F-99DA-94508E42E917}"/>
          </ac:spMkLst>
        </pc:spChg>
        <pc:graphicFrameChg chg="mod modGraphic">
          <ac:chgData name="Hunter, Chris" userId="9eecb7a4-b1be-4d99-abec-f570920a82f7" providerId="ADAL" clId="{1A31434C-F994-48A4-942F-358EAC28B2AA}" dt="2020-09-05T18:27:01.691" v="245" actId="2164"/>
          <ac:graphicFrameMkLst>
            <pc:docMk/>
            <pc:sldMk cId="3623371937" sldId="290"/>
            <ac:graphicFrameMk id="7" creationId="{6B42310F-A395-4E04-A909-685EB5C9F50B}"/>
          </ac:graphicFrameMkLst>
        </pc:graphicFrameChg>
      </pc:sldChg>
      <pc:sldChg chg="modSp">
        <pc:chgData name="Hunter, Chris" userId="9eecb7a4-b1be-4d99-abec-f570920a82f7" providerId="ADAL" clId="{1A31434C-F994-48A4-942F-358EAC28B2AA}" dt="2020-09-05T18:41:35.354" v="396" actId="14100"/>
        <pc:sldMkLst>
          <pc:docMk/>
          <pc:sldMk cId="1775820135" sldId="296"/>
        </pc:sldMkLst>
        <pc:spChg chg="mod">
          <ac:chgData name="Hunter, Chris" userId="9eecb7a4-b1be-4d99-abec-f570920a82f7" providerId="ADAL" clId="{1A31434C-F994-48A4-942F-358EAC28B2AA}" dt="2020-09-05T18:41:35.354" v="396" actId="14100"/>
          <ac:spMkLst>
            <pc:docMk/>
            <pc:sldMk cId="1775820135" sldId="296"/>
            <ac:spMk id="2" creationId="{34AC3CA3-CF18-4A44-9195-A95AB7014E98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F7428-073C-48FA-A47E-7895ED5DDBEF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E364D1-0741-46A2-84F2-37C6C163F054}">
      <dgm:prSet/>
      <dgm:spPr/>
      <dgm:t>
        <a:bodyPr/>
        <a:lstStyle/>
        <a:p>
          <a:r>
            <a:rPr lang="en-CA"/>
            <a:t>Staying with your Learning Group inside and outside </a:t>
          </a:r>
          <a:endParaRPr lang="en-US"/>
        </a:p>
      </dgm:t>
    </dgm:pt>
    <dgm:pt modelId="{1B36B0D5-49BB-490D-BB5D-0039C4FAEC7B}" type="parTrans" cxnId="{D317293E-170A-4FA7-95D7-EF3A1AC60282}">
      <dgm:prSet/>
      <dgm:spPr/>
      <dgm:t>
        <a:bodyPr/>
        <a:lstStyle/>
        <a:p>
          <a:endParaRPr lang="en-US"/>
        </a:p>
      </dgm:t>
    </dgm:pt>
    <dgm:pt modelId="{B12807DD-4D48-4B02-9F50-4D5041C381F9}" type="sibTrans" cxnId="{D317293E-170A-4FA7-95D7-EF3A1AC60282}">
      <dgm:prSet/>
      <dgm:spPr/>
      <dgm:t>
        <a:bodyPr/>
        <a:lstStyle/>
        <a:p>
          <a:endParaRPr lang="en-US"/>
        </a:p>
      </dgm:t>
    </dgm:pt>
    <dgm:pt modelId="{134906FE-FEC3-46A7-8164-6E272B4D9889}">
      <dgm:prSet/>
      <dgm:spPr/>
      <dgm:t>
        <a:bodyPr/>
        <a:lstStyle/>
        <a:p>
          <a:r>
            <a:rPr lang="en-CA" dirty="0"/>
            <a:t>Recess and Lunch Schedule</a:t>
          </a:r>
          <a:endParaRPr lang="en-US" dirty="0"/>
        </a:p>
      </dgm:t>
    </dgm:pt>
    <dgm:pt modelId="{BB6EA4A5-01C7-4614-BCE8-0BD79B38C6A6}" type="parTrans" cxnId="{55C55DBE-FD28-4352-B116-3213AADF9C3C}">
      <dgm:prSet/>
      <dgm:spPr/>
      <dgm:t>
        <a:bodyPr/>
        <a:lstStyle/>
        <a:p>
          <a:endParaRPr lang="en-US"/>
        </a:p>
      </dgm:t>
    </dgm:pt>
    <dgm:pt modelId="{74CEDDE7-76BB-4C10-B1D8-36523B583F11}" type="sibTrans" cxnId="{55C55DBE-FD28-4352-B116-3213AADF9C3C}">
      <dgm:prSet/>
      <dgm:spPr/>
      <dgm:t>
        <a:bodyPr/>
        <a:lstStyle/>
        <a:p>
          <a:endParaRPr lang="en-US"/>
        </a:p>
      </dgm:t>
    </dgm:pt>
    <dgm:pt modelId="{9E4F81F2-F50B-4A3E-9EBD-FD2A2774F407}">
      <dgm:prSet/>
      <dgm:spPr/>
      <dgm:t>
        <a:bodyPr/>
        <a:lstStyle/>
        <a:p>
          <a:r>
            <a:rPr lang="en-CA"/>
            <a:t>Playing in specific areas – rotating </a:t>
          </a:r>
          <a:endParaRPr lang="en-US"/>
        </a:p>
      </dgm:t>
    </dgm:pt>
    <dgm:pt modelId="{65BF74A8-58FC-4040-A638-FF8A4808C1EF}" type="parTrans" cxnId="{2A98D32E-AB01-4276-A503-B4CF25D349D9}">
      <dgm:prSet/>
      <dgm:spPr/>
      <dgm:t>
        <a:bodyPr/>
        <a:lstStyle/>
        <a:p>
          <a:endParaRPr lang="en-US"/>
        </a:p>
      </dgm:t>
    </dgm:pt>
    <dgm:pt modelId="{0480A51F-0DD5-4A3F-9D12-7A8281CAC6E4}" type="sibTrans" cxnId="{2A98D32E-AB01-4276-A503-B4CF25D349D9}">
      <dgm:prSet/>
      <dgm:spPr/>
      <dgm:t>
        <a:bodyPr/>
        <a:lstStyle/>
        <a:p>
          <a:endParaRPr lang="en-US"/>
        </a:p>
      </dgm:t>
    </dgm:pt>
    <dgm:pt modelId="{C46CB600-952E-49F8-9AAC-1F598F09F2B6}">
      <dgm:prSet/>
      <dgm:spPr/>
      <dgm:t>
        <a:bodyPr/>
        <a:lstStyle/>
        <a:p>
          <a:r>
            <a:rPr lang="en-CA"/>
            <a:t>Using designated washrooms </a:t>
          </a:r>
          <a:endParaRPr lang="en-US"/>
        </a:p>
      </dgm:t>
    </dgm:pt>
    <dgm:pt modelId="{F29D171E-BD0A-4EA9-A295-67F65ED10D93}" type="parTrans" cxnId="{001BA34A-2C9C-48F1-95B3-72E94E21EDAE}">
      <dgm:prSet/>
      <dgm:spPr/>
      <dgm:t>
        <a:bodyPr/>
        <a:lstStyle/>
        <a:p>
          <a:endParaRPr lang="en-US"/>
        </a:p>
      </dgm:t>
    </dgm:pt>
    <dgm:pt modelId="{DA2460A0-F51A-41BB-A9DF-4318F2FBCE79}" type="sibTrans" cxnId="{001BA34A-2C9C-48F1-95B3-72E94E21EDAE}">
      <dgm:prSet/>
      <dgm:spPr/>
      <dgm:t>
        <a:bodyPr/>
        <a:lstStyle/>
        <a:p>
          <a:endParaRPr lang="en-US"/>
        </a:p>
      </dgm:t>
    </dgm:pt>
    <dgm:pt modelId="{94F53BFC-DE3E-441A-983E-D9F2B88304F8}">
      <dgm:prSet/>
      <dgm:spPr/>
      <dgm:t>
        <a:bodyPr/>
        <a:lstStyle/>
        <a:p>
          <a:r>
            <a:rPr lang="en-CA"/>
            <a:t>You have your own learning space</a:t>
          </a:r>
          <a:endParaRPr lang="en-US"/>
        </a:p>
      </dgm:t>
    </dgm:pt>
    <dgm:pt modelId="{9DD8B001-890A-414B-B418-93055261BD81}" type="parTrans" cxnId="{F52EE2E9-E76A-475B-8530-A373AEE53E13}">
      <dgm:prSet/>
      <dgm:spPr/>
      <dgm:t>
        <a:bodyPr/>
        <a:lstStyle/>
        <a:p>
          <a:endParaRPr lang="en-US"/>
        </a:p>
      </dgm:t>
    </dgm:pt>
    <dgm:pt modelId="{CC8EB466-A145-49A5-A138-A3C782A3BAE5}" type="sibTrans" cxnId="{F52EE2E9-E76A-475B-8530-A373AEE53E13}">
      <dgm:prSet/>
      <dgm:spPr/>
      <dgm:t>
        <a:bodyPr/>
        <a:lstStyle/>
        <a:p>
          <a:endParaRPr lang="en-US"/>
        </a:p>
      </dgm:t>
    </dgm:pt>
    <dgm:pt modelId="{EF7090D7-2469-4AD6-8E21-30638ACD0768}">
      <dgm:prSet/>
      <dgm:spPr/>
      <dgm:t>
        <a:bodyPr/>
        <a:lstStyle/>
        <a:p>
          <a:r>
            <a:rPr lang="en-CA"/>
            <a:t>More sanitizing &amp; hand washing  </a:t>
          </a:r>
          <a:endParaRPr lang="en-US"/>
        </a:p>
      </dgm:t>
    </dgm:pt>
    <dgm:pt modelId="{D9A47C7F-4E5B-44CE-ABE6-CA308673BE0E}" type="parTrans" cxnId="{D6FF912C-BC3A-49E5-8B53-F6F2390562C2}">
      <dgm:prSet/>
      <dgm:spPr/>
      <dgm:t>
        <a:bodyPr/>
        <a:lstStyle/>
        <a:p>
          <a:endParaRPr lang="en-US"/>
        </a:p>
      </dgm:t>
    </dgm:pt>
    <dgm:pt modelId="{D1442B06-7E6D-4288-809C-58E6B360125A}" type="sibTrans" cxnId="{D6FF912C-BC3A-49E5-8B53-F6F2390562C2}">
      <dgm:prSet/>
      <dgm:spPr/>
      <dgm:t>
        <a:bodyPr/>
        <a:lstStyle/>
        <a:p>
          <a:endParaRPr lang="en-US"/>
        </a:p>
      </dgm:t>
    </dgm:pt>
    <dgm:pt modelId="{519CB649-97A9-45E9-AED2-06649FCD0FD8}" type="pres">
      <dgm:prSet presAssocID="{77EF7428-073C-48FA-A47E-7895ED5DDBEF}" presName="diagram" presStyleCnt="0">
        <dgm:presLayoutVars>
          <dgm:dir/>
          <dgm:resizeHandles val="exact"/>
        </dgm:presLayoutVars>
      </dgm:prSet>
      <dgm:spPr/>
    </dgm:pt>
    <dgm:pt modelId="{1D39EDF3-E459-4611-B408-8E69C0EFD643}" type="pres">
      <dgm:prSet presAssocID="{ABE364D1-0741-46A2-84F2-37C6C163F054}" presName="node" presStyleLbl="node1" presStyleIdx="0" presStyleCnt="6">
        <dgm:presLayoutVars>
          <dgm:bulletEnabled val="1"/>
        </dgm:presLayoutVars>
      </dgm:prSet>
      <dgm:spPr/>
    </dgm:pt>
    <dgm:pt modelId="{A1F658FC-1A39-4ABC-B52B-E291675C46FD}" type="pres">
      <dgm:prSet presAssocID="{B12807DD-4D48-4B02-9F50-4D5041C381F9}" presName="sibTrans" presStyleCnt="0"/>
      <dgm:spPr/>
    </dgm:pt>
    <dgm:pt modelId="{7EB29208-7B2C-4CB7-9630-2923DDBD21DB}" type="pres">
      <dgm:prSet presAssocID="{134906FE-FEC3-46A7-8164-6E272B4D9889}" presName="node" presStyleLbl="node1" presStyleIdx="1" presStyleCnt="6">
        <dgm:presLayoutVars>
          <dgm:bulletEnabled val="1"/>
        </dgm:presLayoutVars>
      </dgm:prSet>
      <dgm:spPr/>
    </dgm:pt>
    <dgm:pt modelId="{4C78F210-CC46-483F-8895-55C32FFD0A8D}" type="pres">
      <dgm:prSet presAssocID="{74CEDDE7-76BB-4C10-B1D8-36523B583F11}" presName="sibTrans" presStyleCnt="0"/>
      <dgm:spPr/>
    </dgm:pt>
    <dgm:pt modelId="{76DA5D88-D03F-4619-88D9-CF1D75B19691}" type="pres">
      <dgm:prSet presAssocID="{9E4F81F2-F50B-4A3E-9EBD-FD2A2774F407}" presName="node" presStyleLbl="node1" presStyleIdx="2" presStyleCnt="6">
        <dgm:presLayoutVars>
          <dgm:bulletEnabled val="1"/>
        </dgm:presLayoutVars>
      </dgm:prSet>
      <dgm:spPr/>
    </dgm:pt>
    <dgm:pt modelId="{7460CD1D-3C04-43BD-9756-5C1F236BF129}" type="pres">
      <dgm:prSet presAssocID="{0480A51F-0DD5-4A3F-9D12-7A8281CAC6E4}" presName="sibTrans" presStyleCnt="0"/>
      <dgm:spPr/>
    </dgm:pt>
    <dgm:pt modelId="{2507C79F-73A0-4D5F-85B3-8B8A439EFFDD}" type="pres">
      <dgm:prSet presAssocID="{C46CB600-952E-49F8-9AAC-1F598F09F2B6}" presName="node" presStyleLbl="node1" presStyleIdx="3" presStyleCnt="6">
        <dgm:presLayoutVars>
          <dgm:bulletEnabled val="1"/>
        </dgm:presLayoutVars>
      </dgm:prSet>
      <dgm:spPr/>
    </dgm:pt>
    <dgm:pt modelId="{5A6411EB-280B-46F2-8818-4D53F3D7D532}" type="pres">
      <dgm:prSet presAssocID="{DA2460A0-F51A-41BB-A9DF-4318F2FBCE79}" presName="sibTrans" presStyleCnt="0"/>
      <dgm:spPr/>
    </dgm:pt>
    <dgm:pt modelId="{60C68FEC-0CCA-4BB8-8389-368FCFB4CB6D}" type="pres">
      <dgm:prSet presAssocID="{94F53BFC-DE3E-441A-983E-D9F2B88304F8}" presName="node" presStyleLbl="node1" presStyleIdx="4" presStyleCnt="6">
        <dgm:presLayoutVars>
          <dgm:bulletEnabled val="1"/>
        </dgm:presLayoutVars>
      </dgm:prSet>
      <dgm:spPr/>
    </dgm:pt>
    <dgm:pt modelId="{B6B1E862-C3EB-43A7-AEB9-5C6533F0D8A8}" type="pres">
      <dgm:prSet presAssocID="{CC8EB466-A145-49A5-A138-A3C782A3BAE5}" presName="sibTrans" presStyleCnt="0"/>
      <dgm:spPr/>
    </dgm:pt>
    <dgm:pt modelId="{08723B61-B6C8-4C50-9E78-9352D2EA7C09}" type="pres">
      <dgm:prSet presAssocID="{EF7090D7-2469-4AD6-8E21-30638ACD0768}" presName="node" presStyleLbl="node1" presStyleIdx="5" presStyleCnt="6">
        <dgm:presLayoutVars>
          <dgm:bulletEnabled val="1"/>
        </dgm:presLayoutVars>
      </dgm:prSet>
      <dgm:spPr/>
    </dgm:pt>
  </dgm:ptLst>
  <dgm:cxnLst>
    <dgm:cxn modelId="{E350D007-C779-4D14-9A52-E113BCBA3CE4}" type="presOf" srcId="{9E4F81F2-F50B-4A3E-9EBD-FD2A2774F407}" destId="{76DA5D88-D03F-4619-88D9-CF1D75B19691}" srcOrd="0" destOrd="0" presId="urn:microsoft.com/office/officeart/2005/8/layout/default"/>
    <dgm:cxn modelId="{CC2A0E25-F933-4561-ACC6-5BFFF5232C90}" type="presOf" srcId="{EF7090D7-2469-4AD6-8E21-30638ACD0768}" destId="{08723B61-B6C8-4C50-9E78-9352D2EA7C09}" srcOrd="0" destOrd="0" presId="urn:microsoft.com/office/officeart/2005/8/layout/default"/>
    <dgm:cxn modelId="{6ABA582B-5F4B-4EE6-886E-7C5E046A4A89}" type="presOf" srcId="{77EF7428-073C-48FA-A47E-7895ED5DDBEF}" destId="{519CB649-97A9-45E9-AED2-06649FCD0FD8}" srcOrd="0" destOrd="0" presId="urn:microsoft.com/office/officeart/2005/8/layout/default"/>
    <dgm:cxn modelId="{D6FF912C-BC3A-49E5-8B53-F6F2390562C2}" srcId="{77EF7428-073C-48FA-A47E-7895ED5DDBEF}" destId="{EF7090D7-2469-4AD6-8E21-30638ACD0768}" srcOrd="5" destOrd="0" parTransId="{D9A47C7F-4E5B-44CE-ABE6-CA308673BE0E}" sibTransId="{D1442B06-7E6D-4288-809C-58E6B360125A}"/>
    <dgm:cxn modelId="{2A98D32E-AB01-4276-A503-B4CF25D349D9}" srcId="{77EF7428-073C-48FA-A47E-7895ED5DDBEF}" destId="{9E4F81F2-F50B-4A3E-9EBD-FD2A2774F407}" srcOrd="2" destOrd="0" parTransId="{65BF74A8-58FC-4040-A638-FF8A4808C1EF}" sibTransId="{0480A51F-0DD5-4A3F-9D12-7A8281CAC6E4}"/>
    <dgm:cxn modelId="{D317293E-170A-4FA7-95D7-EF3A1AC60282}" srcId="{77EF7428-073C-48FA-A47E-7895ED5DDBEF}" destId="{ABE364D1-0741-46A2-84F2-37C6C163F054}" srcOrd="0" destOrd="0" parTransId="{1B36B0D5-49BB-490D-BB5D-0039C4FAEC7B}" sibTransId="{B12807DD-4D48-4B02-9F50-4D5041C381F9}"/>
    <dgm:cxn modelId="{ACFB2263-4B17-4714-911B-F288267F0D7F}" type="presOf" srcId="{ABE364D1-0741-46A2-84F2-37C6C163F054}" destId="{1D39EDF3-E459-4611-B408-8E69C0EFD643}" srcOrd="0" destOrd="0" presId="urn:microsoft.com/office/officeart/2005/8/layout/default"/>
    <dgm:cxn modelId="{001BA34A-2C9C-48F1-95B3-72E94E21EDAE}" srcId="{77EF7428-073C-48FA-A47E-7895ED5DDBEF}" destId="{C46CB600-952E-49F8-9AAC-1F598F09F2B6}" srcOrd="3" destOrd="0" parTransId="{F29D171E-BD0A-4EA9-A295-67F65ED10D93}" sibTransId="{DA2460A0-F51A-41BB-A9DF-4318F2FBCE79}"/>
    <dgm:cxn modelId="{496A8A52-76B3-4C5A-83D0-907A4970D7A2}" type="presOf" srcId="{134906FE-FEC3-46A7-8164-6E272B4D9889}" destId="{7EB29208-7B2C-4CB7-9630-2923DDBD21DB}" srcOrd="0" destOrd="0" presId="urn:microsoft.com/office/officeart/2005/8/layout/default"/>
    <dgm:cxn modelId="{995516BC-FFC2-48B2-B85B-D8C79E47E52B}" type="presOf" srcId="{94F53BFC-DE3E-441A-983E-D9F2B88304F8}" destId="{60C68FEC-0CCA-4BB8-8389-368FCFB4CB6D}" srcOrd="0" destOrd="0" presId="urn:microsoft.com/office/officeart/2005/8/layout/default"/>
    <dgm:cxn modelId="{55C55DBE-FD28-4352-B116-3213AADF9C3C}" srcId="{77EF7428-073C-48FA-A47E-7895ED5DDBEF}" destId="{134906FE-FEC3-46A7-8164-6E272B4D9889}" srcOrd="1" destOrd="0" parTransId="{BB6EA4A5-01C7-4614-BCE8-0BD79B38C6A6}" sibTransId="{74CEDDE7-76BB-4C10-B1D8-36523B583F11}"/>
    <dgm:cxn modelId="{F52EE2E9-E76A-475B-8530-A373AEE53E13}" srcId="{77EF7428-073C-48FA-A47E-7895ED5DDBEF}" destId="{94F53BFC-DE3E-441A-983E-D9F2B88304F8}" srcOrd="4" destOrd="0" parTransId="{9DD8B001-890A-414B-B418-93055261BD81}" sibTransId="{CC8EB466-A145-49A5-A138-A3C782A3BAE5}"/>
    <dgm:cxn modelId="{E836C6F0-4DB3-4354-BDE9-318CAA8E3369}" type="presOf" srcId="{C46CB600-952E-49F8-9AAC-1F598F09F2B6}" destId="{2507C79F-73A0-4D5F-85B3-8B8A439EFFDD}" srcOrd="0" destOrd="0" presId="urn:microsoft.com/office/officeart/2005/8/layout/default"/>
    <dgm:cxn modelId="{0F57D8A7-A144-495E-B701-D9CF8AB7CFAD}" type="presParOf" srcId="{519CB649-97A9-45E9-AED2-06649FCD0FD8}" destId="{1D39EDF3-E459-4611-B408-8E69C0EFD643}" srcOrd="0" destOrd="0" presId="urn:microsoft.com/office/officeart/2005/8/layout/default"/>
    <dgm:cxn modelId="{26E614F0-71E7-4434-BAAB-CE027CE5D60F}" type="presParOf" srcId="{519CB649-97A9-45E9-AED2-06649FCD0FD8}" destId="{A1F658FC-1A39-4ABC-B52B-E291675C46FD}" srcOrd="1" destOrd="0" presId="urn:microsoft.com/office/officeart/2005/8/layout/default"/>
    <dgm:cxn modelId="{5F0EA846-B6E8-4695-A2CA-93A7506C6234}" type="presParOf" srcId="{519CB649-97A9-45E9-AED2-06649FCD0FD8}" destId="{7EB29208-7B2C-4CB7-9630-2923DDBD21DB}" srcOrd="2" destOrd="0" presId="urn:microsoft.com/office/officeart/2005/8/layout/default"/>
    <dgm:cxn modelId="{34198742-2803-4381-9F5D-FB07E368B8AD}" type="presParOf" srcId="{519CB649-97A9-45E9-AED2-06649FCD0FD8}" destId="{4C78F210-CC46-483F-8895-55C32FFD0A8D}" srcOrd="3" destOrd="0" presId="urn:microsoft.com/office/officeart/2005/8/layout/default"/>
    <dgm:cxn modelId="{3D963EDA-2195-4AB8-B3ED-B4D6A380222F}" type="presParOf" srcId="{519CB649-97A9-45E9-AED2-06649FCD0FD8}" destId="{76DA5D88-D03F-4619-88D9-CF1D75B19691}" srcOrd="4" destOrd="0" presId="urn:microsoft.com/office/officeart/2005/8/layout/default"/>
    <dgm:cxn modelId="{B5F8B9EB-FB14-496B-875C-E367A33334C6}" type="presParOf" srcId="{519CB649-97A9-45E9-AED2-06649FCD0FD8}" destId="{7460CD1D-3C04-43BD-9756-5C1F236BF129}" srcOrd="5" destOrd="0" presId="urn:microsoft.com/office/officeart/2005/8/layout/default"/>
    <dgm:cxn modelId="{B582511B-95CD-4D90-9D1A-FB6AF08A96C8}" type="presParOf" srcId="{519CB649-97A9-45E9-AED2-06649FCD0FD8}" destId="{2507C79F-73A0-4D5F-85B3-8B8A439EFFDD}" srcOrd="6" destOrd="0" presId="urn:microsoft.com/office/officeart/2005/8/layout/default"/>
    <dgm:cxn modelId="{2348199E-C252-4C34-BE2D-08AD5FC2F846}" type="presParOf" srcId="{519CB649-97A9-45E9-AED2-06649FCD0FD8}" destId="{5A6411EB-280B-46F2-8818-4D53F3D7D532}" srcOrd="7" destOrd="0" presId="urn:microsoft.com/office/officeart/2005/8/layout/default"/>
    <dgm:cxn modelId="{0A0DDC4A-4FF6-4881-93CA-D439EE2D7030}" type="presParOf" srcId="{519CB649-97A9-45E9-AED2-06649FCD0FD8}" destId="{60C68FEC-0CCA-4BB8-8389-368FCFB4CB6D}" srcOrd="8" destOrd="0" presId="urn:microsoft.com/office/officeart/2005/8/layout/default"/>
    <dgm:cxn modelId="{2C8C49D1-89F1-49B6-AFD2-0FAD22A1A4A6}" type="presParOf" srcId="{519CB649-97A9-45E9-AED2-06649FCD0FD8}" destId="{B6B1E862-C3EB-43A7-AEB9-5C6533F0D8A8}" srcOrd="9" destOrd="0" presId="urn:microsoft.com/office/officeart/2005/8/layout/default"/>
    <dgm:cxn modelId="{DE23B200-C49B-474D-A547-C702087CD1CF}" type="presParOf" srcId="{519CB649-97A9-45E9-AED2-06649FCD0FD8}" destId="{08723B61-B6C8-4C50-9E78-9352D2EA7C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4A1EE-2B09-4C13-816C-0E485EF003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BA60FF-96A0-4403-A6A4-CA060F15ED57}">
      <dgm:prSet/>
      <dgm:spPr/>
      <dgm:t>
        <a:bodyPr/>
        <a:lstStyle/>
        <a:p>
          <a:r>
            <a:rPr lang="en-CA"/>
            <a:t>How far is that? Volunteer time! </a:t>
          </a:r>
          <a:endParaRPr lang="en-US"/>
        </a:p>
      </dgm:t>
    </dgm:pt>
    <dgm:pt modelId="{881B1C72-178F-4CEE-97B0-AC5C757EC033}" type="sibTrans" cxnId="{28D5DD79-245B-45D4-B1A3-52358D7FF37B}">
      <dgm:prSet/>
      <dgm:spPr/>
      <dgm:t>
        <a:bodyPr/>
        <a:lstStyle/>
        <a:p>
          <a:endParaRPr lang="en-US"/>
        </a:p>
      </dgm:t>
    </dgm:pt>
    <dgm:pt modelId="{979671FA-DAAD-4805-9CC2-64001B6D8419}" type="parTrans" cxnId="{28D5DD79-245B-45D4-B1A3-52358D7FF37B}">
      <dgm:prSet/>
      <dgm:spPr/>
      <dgm:t>
        <a:bodyPr/>
        <a:lstStyle/>
        <a:p>
          <a:endParaRPr lang="en-US"/>
        </a:p>
      </dgm:t>
    </dgm:pt>
    <dgm:pt modelId="{57013496-47D5-4489-ABA5-70B8EED72AC1}">
      <dgm:prSet/>
      <dgm:spPr/>
      <dgm:t>
        <a:bodyPr/>
        <a:lstStyle/>
        <a:p>
          <a:r>
            <a:rPr lang="en-CA" dirty="0"/>
            <a:t>Keeping 2m apart from other people </a:t>
          </a:r>
          <a:endParaRPr lang="en-US" dirty="0"/>
        </a:p>
      </dgm:t>
    </dgm:pt>
    <dgm:pt modelId="{763EE47B-AD99-42E7-8F13-1127D1AF36CE}" type="sibTrans" cxnId="{6A0DF2A4-6E8C-4810-BA4B-AC19A7323AA0}">
      <dgm:prSet/>
      <dgm:spPr/>
      <dgm:t>
        <a:bodyPr/>
        <a:lstStyle/>
        <a:p>
          <a:endParaRPr lang="en-US"/>
        </a:p>
      </dgm:t>
    </dgm:pt>
    <dgm:pt modelId="{B5BCE71E-F4E7-4685-9818-07A40594AFEC}" type="parTrans" cxnId="{6A0DF2A4-6E8C-4810-BA4B-AC19A7323AA0}">
      <dgm:prSet/>
      <dgm:spPr/>
      <dgm:t>
        <a:bodyPr/>
        <a:lstStyle/>
        <a:p>
          <a:endParaRPr lang="en-US"/>
        </a:p>
      </dgm:t>
    </dgm:pt>
    <dgm:pt modelId="{E24E5827-714C-4E22-89BE-7E6616DE6443}" type="pres">
      <dgm:prSet presAssocID="{B5A4A1EE-2B09-4C13-816C-0E485EF003BA}" presName="linear" presStyleCnt="0">
        <dgm:presLayoutVars>
          <dgm:animLvl val="lvl"/>
          <dgm:resizeHandles val="exact"/>
        </dgm:presLayoutVars>
      </dgm:prSet>
      <dgm:spPr/>
    </dgm:pt>
    <dgm:pt modelId="{B5AE2125-2B1C-4E89-A7F9-BDE0674AAA9A}" type="pres">
      <dgm:prSet presAssocID="{57013496-47D5-4489-ABA5-70B8EED72A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E51E03-AC08-4097-B34A-8543BA970128}" type="pres">
      <dgm:prSet presAssocID="{763EE47B-AD99-42E7-8F13-1127D1AF36CE}" presName="spacer" presStyleCnt="0"/>
      <dgm:spPr/>
    </dgm:pt>
    <dgm:pt modelId="{732DCACA-15B5-47D8-942B-11FE139EE14A}" type="pres">
      <dgm:prSet presAssocID="{FEBA60FF-96A0-4403-A6A4-CA060F15ED5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3DCB833-CE9E-4413-B58D-1662450A07F5}" type="presOf" srcId="{FEBA60FF-96A0-4403-A6A4-CA060F15ED57}" destId="{732DCACA-15B5-47D8-942B-11FE139EE14A}" srcOrd="0" destOrd="0" presId="urn:microsoft.com/office/officeart/2005/8/layout/vList2"/>
    <dgm:cxn modelId="{28D5DD79-245B-45D4-B1A3-52358D7FF37B}" srcId="{B5A4A1EE-2B09-4C13-816C-0E485EF003BA}" destId="{FEBA60FF-96A0-4403-A6A4-CA060F15ED57}" srcOrd="1" destOrd="0" parTransId="{979671FA-DAAD-4805-9CC2-64001B6D8419}" sibTransId="{881B1C72-178F-4CEE-97B0-AC5C757EC033}"/>
    <dgm:cxn modelId="{6A0DF2A4-6E8C-4810-BA4B-AC19A7323AA0}" srcId="{B5A4A1EE-2B09-4C13-816C-0E485EF003BA}" destId="{57013496-47D5-4489-ABA5-70B8EED72AC1}" srcOrd="0" destOrd="0" parTransId="{B5BCE71E-F4E7-4685-9818-07A40594AFEC}" sibTransId="{763EE47B-AD99-42E7-8F13-1127D1AF36CE}"/>
    <dgm:cxn modelId="{506A68BD-D9B3-4CC1-BD76-774FFB4C78A3}" type="presOf" srcId="{B5A4A1EE-2B09-4C13-816C-0E485EF003BA}" destId="{E24E5827-714C-4E22-89BE-7E6616DE6443}" srcOrd="0" destOrd="0" presId="urn:microsoft.com/office/officeart/2005/8/layout/vList2"/>
    <dgm:cxn modelId="{EB858ECB-4018-4D99-9278-9D5C46A4F85B}" type="presOf" srcId="{57013496-47D5-4489-ABA5-70B8EED72AC1}" destId="{B5AE2125-2B1C-4E89-A7F9-BDE0674AAA9A}" srcOrd="0" destOrd="0" presId="urn:microsoft.com/office/officeart/2005/8/layout/vList2"/>
    <dgm:cxn modelId="{720C82F6-9A74-4E13-84E4-A70697D3E3B1}" type="presParOf" srcId="{E24E5827-714C-4E22-89BE-7E6616DE6443}" destId="{B5AE2125-2B1C-4E89-A7F9-BDE0674AAA9A}" srcOrd="0" destOrd="0" presId="urn:microsoft.com/office/officeart/2005/8/layout/vList2"/>
    <dgm:cxn modelId="{F7D2A0CB-1CCA-4BA6-A9EC-4372FC7EFB58}" type="presParOf" srcId="{E24E5827-714C-4E22-89BE-7E6616DE6443}" destId="{F9E51E03-AC08-4097-B34A-8543BA970128}" srcOrd="1" destOrd="0" presId="urn:microsoft.com/office/officeart/2005/8/layout/vList2"/>
    <dgm:cxn modelId="{A88F5E5D-921B-4E35-AA09-8EEBF1F3FFFF}" type="presParOf" srcId="{E24E5827-714C-4E22-89BE-7E6616DE6443}" destId="{732DCACA-15B5-47D8-942B-11FE139EE1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B1D486-EA88-4380-8732-647493EAC2F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F288AF7-52A4-4AFF-9A51-C814A0EA88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Meet your teacher at your meeting spot</a:t>
          </a:r>
          <a:endParaRPr lang="en-US"/>
        </a:p>
      </dgm:t>
    </dgm:pt>
    <dgm:pt modelId="{6497F6D2-2908-4FA4-A4B7-77038022DCA7}" type="parTrans" cxnId="{4723FCD2-06BA-4537-AA3D-8539093A6722}">
      <dgm:prSet/>
      <dgm:spPr/>
      <dgm:t>
        <a:bodyPr/>
        <a:lstStyle/>
        <a:p>
          <a:endParaRPr lang="en-US"/>
        </a:p>
      </dgm:t>
    </dgm:pt>
    <dgm:pt modelId="{8354D48E-DBF6-4FEE-A79D-8C1F1C8F7D74}" type="sibTrans" cxnId="{4723FCD2-06BA-4537-AA3D-8539093A6722}">
      <dgm:prSet/>
      <dgm:spPr/>
      <dgm:t>
        <a:bodyPr/>
        <a:lstStyle/>
        <a:p>
          <a:endParaRPr lang="en-US"/>
        </a:p>
      </dgm:t>
    </dgm:pt>
    <dgm:pt modelId="{3C944F7D-63E1-409D-8932-6703D72646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Enter your classroom and wash/sanitize your hands </a:t>
          </a:r>
          <a:endParaRPr lang="en-US"/>
        </a:p>
      </dgm:t>
    </dgm:pt>
    <dgm:pt modelId="{D8CDBC2B-15D0-465E-BD7F-61857D311934}" type="parTrans" cxnId="{16102DE7-E4DD-475F-9A40-64C4AB84BBD9}">
      <dgm:prSet/>
      <dgm:spPr/>
      <dgm:t>
        <a:bodyPr/>
        <a:lstStyle/>
        <a:p>
          <a:endParaRPr lang="en-US"/>
        </a:p>
      </dgm:t>
    </dgm:pt>
    <dgm:pt modelId="{EB68AE6F-6C9D-47EF-AEB7-2586AA887E30}" type="sibTrans" cxnId="{16102DE7-E4DD-475F-9A40-64C4AB84BBD9}">
      <dgm:prSet/>
      <dgm:spPr/>
      <dgm:t>
        <a:bodyPr/>
        <a:lstStyle/>
        <a:p>
          <a:endParaRPr lang="en-US"/>
        </a:p>
      </dgm:t>
    </dgm:pt>
    <dgm:pt modelId="{3CF60DE0-8C39-4F4F-B791-21F2E3C31F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Put away your belongings</a:t>
          </a:r>
          <a:endParaRPr lang="en-US"/>
        </a:p>
      </dgm:t>
    </dgm:pt>
    <dgm:pt modelId="{364B3D24-45C9-45E3-A1C0-E0BE997593D4}" type="parTrans" cxnId="{1FD997C0-633D-4141-AE13-4FC783502A86}">
      <dgm:prSet/>
      <dgm:spPr/>
      <dgm:t>
        <a:bodyPr/>
        <a:lstStyle/>
        <a:p>
          <a:endParaRPr lang="en-US"/>
        </a:p>
      </dgm:t>
    </dgm:pt>
    <dgm:pt modelId="{B7A333B5-1CBA-48B7-9D35-8443C2150F41}" type="sibTrans" cxnId="{1FD997C0-633D-4141-AE13-4FC783502A86}">
      <dgm:prSet/>
      <dgm:spPr/>
      <dgm:t>
        <a:bodyPr/>
        <a:lstStyle/>
        <a:p>
          <a:endParaRPr lang="en-US"/>
        </a:p>
      </dgm:t>
    </dgm:pt>
    <dgm:pt modelId="{952B2725-8C8D-4EB5-B5B2-DAA297EFC0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Go to your learning space</a:t>
          </a:r>
          <a:endParaRPr lang="en-US"/>
        </a:p>
      </dgm:t>
    </dgm:pt>
    <dgm:pt modelId="{9481328D-0DCE-42EC-B23D-2213783B50BF}" type="parTrans" cxnId="{63F5EF7C-E3BF-427C-8D16-A8160EA3686B}">
      <dgm:prSet/>
      <dgm:spPr/>
      <dgm:t>
        <a:bodyPr/>
        <a:lstStyle/>
        <a:p>
          <a:endParaRPr lang="en-US"/>
        </a:p>
      </dgm:t>
    </dgm:pt>
    <dgm:pt modelId="{A4EDC0D0-DA3C-425D-973F-16FBCA07FFA6}" type="sibTrans" cxnId="{63F5EF7C-E3BF-427C-8D16-A8160EA3686B}">
      <dgm:prSet/>
      <dgm:spPr/>
      <dgm:t>
        <a:bodyPr/>
        <a:lstStyle/>
        <a:p>
          <a:endParaRPr lang="en-US"/>
        </a:p>
      </dgm:t>
    </dgm:pt>
    <dgm:pt modelId="{8D0D1F91-CCA7-4CD1-AD4D-AA88E33996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Get ready to learn! </a:t>
          </a:r>
          <a:endParaRPr lang="en-US"/>
        </a:p>
      </dgm:t>
    </dgm:pt>
    <dgm:pt modelId="{657A3200-159A-45DC-B144-B61BB53BEECD}" type="parTrans" cxnId="{EDA27332-22B0-4525-9405-7EBFBC0089E3}">
      <dgm:prSet/>
      <dgm:spPr/>
      <dgm:t>
        <a:bodyPr/>
        <a:lstStyle/>
        <a:p>
          <a:endParaRPr lang="en-US"/>
        </a:p>
      </dgm:t>
    </dgm:pt>
    <dgm:pt modelId="{02B887AF-8BBE-4285-BC7D-8DDD36392DC5}" type="sibTrans" cxnId="{EDA27332-22B0-4525-9405-7EBFBC0089E3}">
      <dgm:prSet/>
      <dgm:spPr/>
      <dgm:t>
        <a:bodyPr/>
        <a:lstStyle/>
        <a:p>
          <a:endParaRPr lang="en-US"/>
        </a:p>
      </dgm:t>
    </dgm:pt>
    <dgm:pt modelId="{F914E3F9-3437-4E49-A705-AC3E9F05E0BA}" type="pres">
      <dgm:prSet presAssocID="{AEB1D486-EA88-4380-8732-647493EAC2F1}" presName="root" presStyleCnt="0">
        <dgm:presLayoutVars>
          <dgm:dir/>
          <dgm:resizeHandles val="exact"/>
        </dgm:presLayoutVars>
      </dgm:prSet>
      <dgm:spPr/>
    </dgm:pt>
    <dgm:pt modelId="{38E64E7B-3100-4081-8987-1783A02EB8F0}" type="pres">
      <dgm:prSet presAssocID="{3F288AF7-52A4-4AFF-9A51-C814A0EA8825}" presName="compNode" presStyleCnt="0"/>
      <dgm:spPr/>
    </dgm:pt>
    <dgm:pt modelId="{E4126716-0B21-44F8-A6CE-DBF3A028B25F}" type="pres">
      <dgm:prSet presAssocID="{3F288AF7-52A4-4AFF-9A51-C814A0EA8825}" presName="iconBgRect" presStyleLbl="bgShp" presStyleIdx="0" presStyleCnt="5"/>
      <dgm:spPr/>
    </dgm:pt>
    <dgm:pt modelId="{F0512006-EFE4-479F-A0CB-8B9DA83EC456}" type="pres">
      <dgm:prSet presAssocID="{3F288AF7-52A4-4AFF-9A51-C814A0EA88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244B44B-6C18-4DFE-BC4B-A4A7EC7D450C}" type="pres">
      <dgm:prSet presAssocID="{3F288AF7-52A4-4AFF-9A51-C814A0EA8825}" presName="spaceRect" presStyleCnt="0"/>
      <dgm:spPr/>
    </dgm:pt>
    <dgm:pt modelId="{29406EB8-FA4F-47E8-A717-DC987ADB49D2}" type="pres">
      <dgm:prSet presAssocID="{3F288AF7-52A4-4AFF-9A51-C814A0EA8825}" presName="textRect" presStyleLbl="revTx" presStyleIdx="0" presStyleCnt="5">
        <dgm:presLayoutVars>
          <dgm:chMax val="1"/>
          <dgm:chPref val="1"/>
        </dgm:presLayoutVars>
      </dgm:prSet>
      <dgm:spPr/>
    </dgm:pt>
    <dgm:pt modelId="{DFFBE01A-0C96-4B8E-86A3-5D3CD7B25B61}" type="pres">
      <dgm:prSet presAssocID="{8354D48E-DBF6-4FEE-A79D-8C1F1C8F7D74}" presName="sibTrans" presStyleCnt="0"/>
      <dgm:spPr/>
    </dgm:pt>
    <dgm:pt modelId="{6F614CE5-F225-450D-A6FA-808181C7849E}" type="pres">
      <dgm:prSet presAssocID="{3C944F7D-63E1-409D-8932-6703D7264683}" presName="compNode" presStyleCnt="0"/>
      <dgm:spPr/>
    </dgm:pt>
    <dgm:pt modelId="{B935CFE9-B77A-421E-B588-869BF811E623}" type="pres">
      <dgm:prSet presAssocID="{3C944F7D-63E1-409D-8932-6703D7264683}" presName="iconBgRect" presStyleLbl="bgShp" presStyleIdx="1" presStyleCnt="5"/>
      <dgm:spPr/>
    </dgm:pt>
    <dgm:pt modelId="{F34507F0-D058-4D06-9D20-2B2A5185BC55}" type="pres">
      <dgm:prSet presAssocID="{3C944F7D-63E1-409D-8932-6703D726468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CE48A514-D6F2-426D-AAAE-913FB26B98E0}" type="pres">
      <dgm:prSet presAssocID="{3C944F7D-63E1-409D-8932-6703D7264683}" presName="spaceRect" presStyleCnt="0"/>
      <dgm:spPr/>
    </dgm:pt>
    <dgm:pt modelId="{75F1E319-6525-45C2-AAD2-9C8192E6DEEE}" type="pres">
      <dgm:prSet presAssocID="{3C944F7D-63E1-409D-8932-6703D7264683}" presName="textRect" presStyleLbl="revTx" presStyleIdx="1" presStyleCnt="5">
        <dgm:presLayoutVars>
          <dgm:chMax val="1"/>
          <dgm:chPref val="1"/>
        </dgm:presLayoutVars>
      </dgm:prSet>
      <dgm:spPr/>
    </dgm:pt>
    <dgm:pt modelId="{2A636121-2DA1-402F-98DF-EDB6D4DADBE9}" type="pres">
      <dgm:prSet presAssocID="{EB68AE6F-6C9D-47EF-AEB7-2586AA887E30}" presName="sibTrans" presStyleCnt="0"/>
      <dgm:spPr/>
    </dgm:pt>
    <dgm:pt modelId="{2B9C982B-4016-448D-B14A-4E5476C4216E}" type="pres">
      <dgm:prSet presAssocID="{3CF60DE0-8C39-4F4F-B791-21F2E3C31FBA}" presName="compNode" presStyleCnt="0"/>
      <dgm:spPr/>
    </dgm:pt>
    <dgm:pt modelId="{790B5C58-182E-4F83-A380-93A7A40AD6A6}" type="pres">
      <dgm:prSet presAssocID="{3CF60DE0-8C39-4F4F-B791-21F2E3C31FBA}" presName="iconBgRect" presStyleLbl="bgShp" presStyleIdx="2" presStyleCnt="5"/>
      <dgm:spPr/>
    </dgm:pt>
    <dgm:pt modelId="{FC7C5E31-D057-45EB-A885-CA9E9BEBD57A}" type="pres">
      <dgm:prSet presAssocID="{3CF60DE0-8C39-4F4F-B791-21F2E3C31FB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DE2058FF-7175-4F6F-A118-43B4A13BB943}" type="pres">
      <dgm:prSet presAssocID="{3CF60DE0-8C39-4F4F-B791-21F2E3C31FBA}" presName="spaceRect" presStyleCnt="0"/>
      <dgm:spPr/>
    </dgm:pt>
    <dgm:pt modelId="{2BB2A5E9-D9E4-4278-B40E-9DF302B2788D}" type="pres">
      <dgm:prSet presAssocID="{3CF60DE0-8C39-4F4F-B791-21F2E3C31FBA}" presName="textRect" presStyleLbl="revTx" presStyleIdx="2" presStyleCnt="5">
        <dgm:presLayoutVars>
          <dgm:chMax val="1"/>
          <dgm:chPref val="1"/>
        </dgm:presLayoutVars>
      </dgm:prSet>
      <dgm:spPr/>
    </dgm:pt>
    <dgm:pt modelId="{F5E43E94-DEB8-4DB1-BB08-D9EDFCE845C5}" type="pres">
      <dgm:prSet presAssocID="{B7A333B5-1CBA-48B7-9D35-8443C2150F41}" presName="sibTrans" presStyleCnt="0"/>
      <dgm:spPr/>
    </dgm:pt>
    <dgm:pt modelId="{F646CA0F-84E0-4E9E-BCC9-A878A9CE9012}" type="pres">
      <dgm:prSet presAssocID="{952B2725-8C8D-4EB5-B5B2-DAA297EFC0B6}" presName="compNode" presStyleCnt="0"/>
      <dgm:spPr/>
    </dgm:pt>
    <dgm:pt modelId="{F6C0AF94-2E3B-4BB9-85D4-4BE94D570DF0}" type="pres">
      <dgm:prSet presAssocID="{952B2725-8C8D-4EB5-B5B2-DAA297EFC0B6}" presName="iconBgRect" presStyleLbl="bgShp" presStyleIdx="3" presStyleCnt="5"/>
      <dgm:spPr/>
    </dgm:pt>
    <dgm:pt modelId="{2A5DA513-24CE-4CFE-A48A-96C7CBD6A16A}" type="pres">
      <dgm:prSet presAssocID="{952B2725-8C8D-4EB5-B5B2-DAA297EFC0B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FE6C6798-6FA1-489E-B6B7-8BF69B667223}" type="pres">
      <dgm:prSet presAssocID="{952B2725-8C8D-4EB5-B5B2-DAA297EFC0B6}" presName="spaceRect" presStyleCnt="0"/>
      <dgm:spPr/>
    </dgm:pt>
    <dgm:pt modelId="{656E9C09-DCD5-46C6-8D96-DEEC595CA673}" type="pres">
      <dgm:prSet presAssocID="{952B2725-8C8D-4EB5-B5B2-DAA297EFC0B6}" presName="textRect" presStyleLbl="revTx" presStyleIdx="3" presStyleCnt="5">
        <dgm:presLayoutVars>
          <dgm:chMax val="1"/>
          <dgm:chPref val="1"/>
        </dgm:presLayoutVars>
      </dgm:prSet>
      <dgm:spPr/>
    </dgm:pt>
    <dgm:pt modelId="{57499F89-A777-4233-8890-222F363622E7}" type="pres">
      <dgm:prSet presAssocID="{A4EDC0D0-DA3C-425D-973F-16FBCA07FFA6}" presName="sibTrans" presStyleCnt="0"/>
      <dgm:spPr/>
    </dgm:pt>
    <dgm:pt modelId="{75E88F98-AC7B-4490-A7AC-D6B0135E2BFA}" type="pres">
      <dgm:prSet presAssocID="{8D0D1F91-CCA7-4CD1-AD4D-AA88E33996BB}" presName="compNode" presStyleCnt="0"/>
      <dgm:spPr/>
    </dgm:pt>
    <dgm:pt modelId="{582CE73F-7545-4CE8-B440-7E186E06E580}" type="pres">
      <dgm:prSet presAssocID="{8D0D1F91-CCA7-4CD1-AD4D-AA88E33996BB}" presName="iconBgRect" presStyleLbl="bgShp" presStyleIdx="4" presStyleCnt="5"/>
      <dgm:spPr/>
    </dgm:pt>
    <dgm:pt modelId="{7EA77F18-5A89-4FB9-9DF3-5D249280D058}" type="pres">
      <dgm:prSet presAssocID="{8D0D1F91-CCA7-4CD1-AD4D-AA88E33996B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5462D05-9675-4218-B15B-184782F13F10}" type="pres">
      <dgm:prSet presAssocID="{8D0D1F91-CCA7-4CD1-AD4D-AA88E33996BB}" presName="spaceRect" presStyleCnt="0"/>
      <dgm:spPr/>
    </dgm:pt>
    <dgm:pt modelId="{F4AE572B-979B-4413-A9E7-89A584713AAD}" type="pres">
      <dgm:prSet presAssocID="{8D0D1F91-CCA7-4CD1-AD4D-AA88E33996B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302BF00-9830-4CAC-9886-FD6410C7CD3D}" type="presOf" srcId="{3F288AF7-52A4-4AFF-9A51-C814A0EA8825}" destId="{29406EB8-FA4F-47E8-A717-DC987ADB49D2}" srcOrd="0" destOrd="0" presId="urn:microsoft.com/office/officeart/2018/5/layout/IconCircleLabelList"/>
    <dgm:cxn modelId="{EDA27332-22B0-4525-9405-7EBFBC0089E3}" srcId="{AEB1D486-EA88-4380-8732-647493EAC2F1}" destId="{8D0D1F91-CCA7-4CD1-AD4D-AA88E33996BB}" srcOrd="4" destOrd="0" parTransId="{657A3200-159A-45DC-B144-B61BB53BEECD}" sibTransId="{02B887AF-8BBE-4285-BC7D-8DDD36392DC5}"/>
    <dgm:cxn modelId="{2EDAC75B-5A63-4934-A1C7-173F6E897FE4}" type="presOf" srcId="{3CF60DE0-8C39-4F4F-B791-21F2E3C31FBA}" destId="{2BB2A5E9-D9E4-4278-B40E-9DF302B2788D}" srcOrd="0" destOrd="0" presId="urn:microsoft.com/office/officeart/2018/5/layout/IconCircleLabelList"/>
    <dgm:cxn modelId="{C5479763-1C38-4010-AA24-3DDA79A63AEE}" type="presOf" srcId="{3C944F7D-63E1-409D-8932-6703D7264683}" destId="{75F1E319-6525-45C2-AAD2-9C8192E6DEEE}" srcOrd="0" destOrd="0" presId="urn:microsoft.com/office/officeart/2018/5/layout/IconCircleLabelList"/>
    <dgm:cxn modelId="{63F5EF7C-E3BF-427C-8D16-A8160EA3686B}" srcId="{AEB1D486-EA88-4380-8732-647493EAC2F1}" destId="{952B2725-8C8D-4EB5-B5B2-DAA297EFC0B6}" srcOrd="3" destOrd="0" parTransId="{9481328D-0DCE-42EC-B23D-2213783B50BF}" sibTransId="{A4EDC0D0-DA3C-425D-973F-16FBCA07FFA6}"/>
    <dgm:cxn modelId="{937F4788-2522-4E43-BCA7-D59BF3DF5565}" type="presOf" srcId="{952B2725-8C8D-4EB5-B5B2-DAA297EFC0B6}" destId="{656E9C09-DCD5-46C6-8D96-DEEC595CA673}" srcOrd="0" destOrd="0" presId="urn:microsoft.com/office/officeart/2018/5/layout/IconCircleLabelList"/>
    <dgm:cxn modelId="{4A033694-6E2F-45AB-A18A-8A22ED10392B}" type="presOf" srcId="{8D0D1F91-CCA7-4CD1-AD4D-AA88E33996BB}" destId="{F4AE572B-979B-4413-A9E7-89A584713AAD}" srcOrd="0" destOrd="0" presId="urn:microsoft.com/office/officeart/2018/5/layout/IconCircleLabelList"/>
    <dgm:cxn modelId="{1FD997C0-633D-4141-AE13-4FC783502A86}" srcId="{AEB1D486-EA88-4380-8732-647493EAC2F1}" destId="{3CF60DE0-8C39-4F4F-B791-21F2E3C31FBA}" srcOrd="2" destOrd="0" parTransId="{364B3D24-45C9-45E3-A1C0-E0BE997593D4}" sibTransId="{B7A333B5-1CBA-48B7-9D35-8443C2150F41}"/>
    <dgm:cxn modelId="{6B5A2EC4-B9C1-40C2-BF42-E6CB076AA2AE}" type="presOf" srcId="{AEB1D486-EA88-4380-8732-647493EAC2F1}" destId="{F914E3F9-3437-4E49-A705-AC3E9F05E0BA}" srcOrd="0" destOrd="0" presId="urn:microsoft.com/office/officeart/2018/5/layout/IconCircleLabelList"/>
    <dgm:cxn modelId="{4723FCD2-06BA-4537-AA3D-8539093A6722}" srcId="{AEB1D486-EA88-4380-8732-647493EAC2F1}" destId="{3F288AF7-52A4-4AFF-9A51-C814A0EA8825}" srcOrd="0" destOrd="0" parTransId="{6497F6D2-2908-4FA4-A4B7-77038022DCA7}" sibTransId="{8354D48E-DBF6-4FEE-A79D-8C1F1C8F7D74}"/>
    <dgm:cxn modelId="{16102DE7-E4DD-475F-9A40-64C4AB84BBD9}" srcId="{AEB1D486-EA88-4380-8732-647493EAC2F1}" destId="{3C944F7D-63E1-409D-8932-6703D7264683}" srcOrd="1" destOrd="0" parTransId="{D8CDBC2B-15D0-465E-BD7F-61857D311934}" sibTransId="{EB68AE6F-6C9D-47EF-AEB7-2586AA887E30}"/>
    <dgm:cxn modelId="{3433664D-8514-404D-A318-7E181C1BA2BE}" type="presParOf" srcId="{F914E3F9-3437-4E49-A705-AC3E9F05E0BA}" destId="{38E64E7B-3100-4081-8987-1783A02EB8F0}" srcOrd="0" destOrd="0" presId="urn:microsoft.com/office/officeart/2018/5/layout/IconCircleLabelList"/>
    <dgm:cxn modelId="{E7C6E8D9-5F1E-4FBF-8981-07E18AF1EECC}" type="presParOf" srcId="{38E64E7B-3100-4081-8987-1783A02EB8F0}" destId="{E4126716-0B21-44F8-A6CE-DBF3A028B25F}" srcOrd="0" destOrd="0" presId="urn:microsoft.com/office/officeart/2018/5/layout/IconCircleLabelList"/>
    <dgm:cxn modelId="{E259EAB3-893D-438D-9211-50B523288171}" type="presParOf" srcId="{38E64E7B-3100-4081-8987-1783A02EB8F0}" destId="{F0512006-EFE4-479F-A0CB-8B9DA83EC456}" srcOrd="1" destOrd="0" presId="urn:microsoft.com/office/officeart/2018/5/layout/IconCircleLabelList"/>
    <dgm:cxn modelId="{BBE3A7D9-2F8C-41B6-B6F3-E0C106467524}" type="presParOf" srcId="{38E64E7B-3100-4081-8987-1783A02EB8F0}" destId="{9244B44B-6C18-4DFE-BC4B-A4A7EC7D450C}" srcOrd="2" destOrd="0" presId="urn:microsoft.com/office/officeart/2018/5/layout/IconCircleLabelList"/>
    <dgm:cxn modelId="{482B2F60-DB8B-413A-9F6D-9E369F5EFD06}" type="presParOf" srcId="{38E64E7B-3100-4081-8987-1783A02EB8F0}" destId="{29406EB8-FA4F-47E8-A717-DC987ADB49D2}" srcOrd="3" destOrd="0" presId="urn:microsoft.com/office/officeart/2018/5/layout/IconCircleLabelList"/>
    <dgm:cxn modelId="{23E844F5-E3D8-4C1E-BE5E-A8E2D77FAFE1}" type="presParOf" srcId="{F914E3F9-3437-4E49-A705-AC3E9F05E0BA}" destId="{DFFBE01A-0C96-4B8E-86A3-5D3CD7B25B61}" srcOrd="1" destOrd="0" presId="urn:microsoft.com/office/officeart/2018/5/layout/IconCircleLabelList"/>
    <dgm:cxn modelId="{877D6E70-AE86-466D-ADD4-A5427C772621}" type="presParOf" srcId="{F914E3F9-3437-4E49-A705-AC3E9F05E0BA}" destId="{6F614CE5-F225-450D-A6FA-808181C7849E}" srcOrd="2" destOrd="0" presId="urn:microsoft.com/office/officeart/2018/5/layout/IconCircleLabelList"/>
    <dgm:cxn modelId="{5BFBED3B-7779-4C5B-8EFD-DC514D62E68C}" type="presParOf" srcId="{6F614CE5-F225-450D-A6FA-808181C7849E}" destId="{B935CFE9-B77A-421E-B588-869BF811E623}" srcOrd="0" destOrd="0" presId="urn:microsoft.com/office/officeart/2018/5/layout/IconCircleLabelList"/>
    <dgm:cxn modelId="{CEF0ECE5-71EA-4D45-A779-D8604C49FF51}" type="presParOf" srcId="{6F614CE5-F225-450D-A6FA-808181C7849E}" destId="{F34507F0-D058-4D06-9D20-2B2A5185BC55}" srcOrd="1" destOrd="0" presId="urn:microsoft.com/office/officeart/2018/5/layout/IconCircleLabelList"/>
    <dgm:cxn modelId="{93F05343-F894-48B1-AD25-F26A5D9F7413}" type="presParOf" srcId="{6F614CE5-F225-450D-A6FA-808181C7849E}" destId="{CE48A514-D6F2-426D-AAAE-913FB26B98E0}" srcOrd="2" destOrd="0" presId="urn:microsoft.com/office/officeart/2018/5/layout/IconCircleLabelList"/>
    <dgm:cxn modelId="{FEE7961D-CF89-4201-8A4F-970433393185}" type="presParOf" srcId="{6F614CE5-F225-450D-A6FA-808181C7849E}" destId="{75F1E319-6525-45C2-AAD2-9C8192E6DEEE}" srcOrd="3" destOrd="0" presId="urn:microsoft.com/office/officeart/2018/5/layout/IconCircleLabelList"/>
    <dgm:cxn modelId="{9FBE70C8-90CB-4502-87C7-E5E755555399}" type="presParOf" srcId="{F914E3F9-3437-4E49-A705-AC3E9F05E0BA}" destId="{2A636121-2DA1-402F-98DF-EDB6D4DADBE9}" srcOrd="3" destOrd="0" presId="urn:microsoft.com/office/officeart/2018/5/layout/IconCircleLabelList"/>
    <dgm:cxn modelId="{B1195318-A33C-4A65-9DF6-F5E0518F6D9D}" type="presParOf" srcId="{F914E3F9-3437-4E49-A705-AC3E9F05E0BA}" destId="{2B9C982B-4016-448D-B14A-4E5476C4216E}" srcOrd="4" destOrd="0" presId="urn:microsoft.com/office/officeart/2018/5/layout/IconCircleLabelList"/>
    <dgm:cxn modelId="{B9F7A6B4-3AE0-4BB6-AD33-257A050D8BFC}" type="presParOf" srcId="{2B9C982B-4016-448D-B14A-4E5476C4216E}" destId="{790B5C58-182E-4F83-A380-93A7A40AD6A6}" srcOrd="0" destOrd="0" presId="urn:microsoft.com/office/officeart/2018/5/layout/IconCircleLabelList"/>
    <dgm:cxn modelId="{0BEE14D9-61AA-4D14-87ED-D6208B58351B}" type="presParOf" srcId="{2B9C982B-4016-448D-B14A-4E5476C4216E}" destId="{FC7C5E31-D057-45EB-A885-CA9E9BEBD57A}" srcOrd="1" destOrd="0" presId="urn:microsoft.com/office/officeart/2018/5/layout/IconCircleLabelList"/>
    <dgm:cxn modelId="{6ED9245F-E310-4C75-A057-2A314758FA7D}" type="presParOf" srcId="{2B9C982B-4016-448D-B14A-4E5476C4216E}" destId="{DE2058FF-7175-4F6F-A118-43B4A13BB943}" srcOrd="2" destOrd="0" presId="urn:microsoft.com/office/officeart/2018/5/layout/IconCircleLabelList"/>
    <dgm:cxn modelId="{85D5250C-9896-46BF-BF07-9B9BF8F01ECB}" type="presParOf" srcId="{2B9C982B-4016-448D-B14A-4E5476C4216E}" destId="{2BB2A5E9-D9E4-4278-B40E-9DF302B2788D}" srcOrd="3" destOrd="0" presId="urn:microsoft.com/office/officeart/2018/5/layout/IconCircleLabelList"/>
    <dgm:cxn modelId="{E6519688-1600-4D42-A993-0A959B0A188F}" type="presParOf" srcId="{F914E3F9-3437-4E49-A705-AC3E9F05E0BA}" destId="{F5E43E94-DEB8-4DB1-BB08-D9EDFCE845C5}" srcOrd="5" destOrd="0" presId="urn:microsoft.com/office/officeart/2018/5/layout/IconCircleLabelList"/>
    <dgm:cxn modelId="{737584AB-4830-4CE3-AA88-EA6FFB51B694}" type="presParOf" srcId="{F914E3F9-3437-4E49-A705-AC3E9F05E0BA}" destId="{F646CA0F-84E0-4E9E-BCC9-A878A9CE9012}" srcOrd="6" destOrd="0" presId="urn:microsoft.com/office/officeart/2018/5/layout/IconCircleLabelList"/>
    <dgm:cxn modelId="{49AF18C0-B001-4761-A5AB-EAFFCE1440AE}" type="presParOf" srcId="{F646CA0F-84E0-4E9E-BCC9-A878A9CE9012}" destId="{F6C0AF94-2E3B-4BB9-85D4-4BE94D570DF0}" srcOrd="0" destOrd="0" presId="urn:microsoft.com/office/officeart/2018/5/layout/IconCircleLabelList"/>
    <dgm:cxn modelId="{788B88DF-53EE-4D4F-AC3A-1E342C196BA9}" type="presParOf" srcId="{F646CA0F-84E0-4E9E-BCC9-A878A9CE9012}" destId="{2A5DA513-24CE-4CFE-A48A-96C7CBD6A16A}" srcOrd="1" destOrd="0" presId="urn:microsoft.com/office/officeart/2018/5/layout/IconCircleLabelList"/>
    <dgm:cxn modelId="{9FE7AC8E-4AD9-4D53-8504-3808015827C7}" type="presParOf" srcId="{F646CA0F-84E0-4E9E-BCC9-A878A9CE9012}" destId="{FE6C6798-6FA1-489E-B6B7-8BF69B667223}" srcOrd="2" destOrd="0" presId="urn:microsoft.com/office/officeart/2018/5/layout/IconCircleLabelList"/>
    <dgm:cxn modelId="{BED979B1-1DFD-4492-B2CD-269255CCF95F}" type="presParOf" srcId="{F646CA0F-84E0-4E9E-BCC9-A878A9CE9012}" destId="{656E9C09-DCD5-46C6-8D96-DEEC595CA673}" srcOrd="3" destOrd="0" presId="urn:microsoft.com/office/officeart/2018/5/layout/IconCircleLabelList"/>
    <dgm:cxn modelId="{68F6582C-23FA-4606-A1FE-64E7C7ED505F}" type="presParOf" srcId="{F914E3F9-3437-4E49-A705-AC3E9F05E0BA}" destId="{57499F89-A777-4233-8890-222F363622E7}" srcOrd="7" destOrd="0" presId="urn:microsoft.com/office/officeart/2018/5/layout/IconCircleLabelList"/>
    <dgm:cxn modelId="{6223E9B4-4754-44F7-A226-49F090CF10AA}" type="presParOf" srcId="{F914E3F9-3437-4E49-A705-AC3E9F05E0BA}" destId="{75E88F98-AC7B-4490-A7AC-D6B0135E2BFA}" srcOrd="8" destOrd="0" presId="urn:microsoft.com/office/officeart/2018/5/layout/IconCircleLabelList"/>
    <dgm:cxn modelId="{1F9259D2-5E09-41C2-BF85-64B94E0B1C70}" type="presParOf" srcId="{75E88F98-AC7B-4490-A7AC-D6B0135E2BFA}" destId="{582CE73F-7545-4CE8-B440-7E186E06E580}" srcOrd="0" destOrd="0" presId="urn:microsoft.com/office/officeart/2018/5/layout/IconCircleLabelList"/>
    <dgm:cxn modelId="{D4B193B3-DDD5-4BA8-9712-AAA37DF4810D}" type="presParOf" srcId="{75E88F98-AC7B-4490-A7AC-D6B0135E2BFA}" destId="{7EA77F18-5A89-4FB9-9DF3-5D249280D058}" srcOrd="1" destOrd="0" presId="urn:microsoft.com/office/officeart/2018/5/layout/IconCircleLabelList"/>
    <dgm:cxn modelId="{CDEDB12F-F86B-4B1D-8DC2-983FA69C4282}" type="presParOf" srcId="{75E88F98-AC7B-4490-A7AC-D6B0135E2BFA}" destId="{A5462D05-9675-4218-B15B-184782F13F10}" srcOrd="2" destOrd="0" presId="urn:microsoft.com/office/officeart/2018/5/layout/IconCircleLabelList"/>
    <dgm:cxn modelId="{51CEF1AF-3309-458A-BA0B-93AD7403C06E}" type="presParOf" srcId="{75E88F98-AC7B-4490-A7AC-D6B0135E2BFA}" destId="{F4AE572B-979B-4413-A9E7-89A584713A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9EDF3-E459-4611-B408-8E69C0EFD64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/>
            <a:t>Staying with your Learning Group inside and outside </a:t>
          </a:r>
          <a:endParaRPr lang="en-US" sz="3200" kern="1200"/>
        </a:p>
      </dsp:txBody>
      <dsp:txXfrm>
        <a:off x="0" y="39687"/>
        <a:ext cx="3286125" cy="1971675"/>
      </dsp:txXfrm>
    </dsp:sp>
    <dsp:sp modelId="{7EB29208-7B2C-4CB7-9630-2923DDBD21D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Recess and Lunch Schedule</a:t>
          </a:r>
          <a:endParaRPr lang="en-US" sz="3200" kern="1200" dirty="0"/>
        </a:p>
      </dsp:txBody>
      <dsp:txXfrm>
        <a:off x="3614737" y="39687"/>
        <a:ext cx="3286125" cy="1971675"/>
      </dsp:txXfrm>
    </dsp:sp>
    <dsp:sp modelId="{76DA5D88-D03F-4619-88D9-CF1D75B1969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/>
            <a:t>Playing in specific areas – rotating </a:t>
          </a:r>
          <a:endParaRPr lang="en-US" sz="3200" kern="1200"/>
        </a:p>
      </dsp:txBody>
      <dsp:txXfrm>
        <a:off x="7229475" y="39687"/>
        <a:ext cx="3286125" cy="1971675"/>
      </dsp:txXfrm>
    </dsp:sp>
    <dsp:sp modelId="{2507C79F-73A0-4D5F-85B3-8B8A439EFFDD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/>
            <a:t>Using designated washrooms </a:t>
          </a:r>
          <a:endParaRPr lang="en-US" sz="3200" kern="1200"/>
        </a:p>
      </dsp:txBody>
      <dsp:txXfrm>
        <a:off x="0" y="2339975"/>
        <a:ext cx="3286125" cy="1971675"/>
      </dsp:txXfrm>
    </dsp:sp>
    <dsp:sp modelId="{60C68FEC-0CCA-4BB8-8389-368FCFB4CB6D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/>
            <a:t>You have your own learning space</a:t>
          </a:r>
          <a:endParaRPr lang="en-US" sz="3200" kern="1200"/>
        </a:p>
      </dsp:txBody>
      <dsp:txXfrm>
        <a:off x="3614737" y="2339975"/>
        <a:ext cx="3286125" cy="1971675"/>
      </dsp:txXfrm>
    </dsp:sp>
    <dsp:sp modelId="{08723B61-B6C8-4C50-9E78-9352D2EA7C0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/>
            <a:t>More sanitizing &amp; hand washing  </a:t>
          </a:r>
          <a:endParaRPr lang="en-US" sz="3200" kern="120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2125-2B1C-4E89-A7F9-BDE0674AAA9A}">
      <dsp:nvSpPr>
        <dsp:cNvPr id="0" name=""/>
        <dsp:cNvSpPr/>
      </dsp:nvSpPr>
      <dsp:spPr>
        <a:xfrm>
          <a:off x="0" y="178477"/>
          <a:ext cx="5744684" cy="2108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300" kern="1200" dirty="0"/>
            <a:t>Keeping 2m apart from other people </a:t>
          </a:r>
          <a:endParaRPr lang="en-US" sz="5300" kern="1200" dirty="0"/>
        </a:p>
      </dsp:txBody>
      <dsp:txXfrm>
        <a:off x="102921" y="281398"/>
        <a:ext cx="5538842" cy="1902498"/>
      </dsp:txXfrm>
    </dsp:sp>
    <dsp:sp modelId="{732DCACA-15B5-47D8-942B-11FE139EE14A}">
      <dsp:nvSpPr>
        <dsp:cNvPr id="0" name=""/>
        <dsp:cNvSpPr/>
      </dsp:nvSpPr>
      <dsp:spPr>
        <a:xfrm>
          <a:off x="0" y="2439458"/>
          <a:ext cx="5744684" cy="2108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300" kern="1200"/>
            <a:t>How far is that? Volunteer time! </a:t>
          </a:r>
          <a:endParaRPr lang="en-US" sz="5300" kern="1200"/>
        </a:p>
      </dsp:txBody>
      <dsp:txXfrm>
        <a:off x="102921" y="2542379"/>
        <a:ext cx="5538842" cy="1902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26716-0B21-44F8-A6CE-DBF3A028B25F}">
      <dsp:nvSpPr>
        <dsp:cNvPr id="0" name=""/>
        <dsp:cNvSpPr/>
      </dsp:nvSpPr>
      <dsp:spPr>
        <a:xfrm>
          <a:off x="592801" y="55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12006-EFE4-479F-A0CB-8B9DA83EC456}">
      <dsp:nvSpPr>
        <dsp:cNvPr id="0" name=""/>
        <dsp:cNvSpPr/>
      </dsp:nvSpPr>
      <dsp:spPr>
        <a:xfrm>
          <a:off x="826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06EB8-FA4F-47E8-A717-DC987ADB49D2}">
      <dsp:nvSpPr>
        <dsp:cNvPr id="0" name=""/>
        <dsp:cNvSpPr/>
      </dsp:nvSpPr>
      <dsp:spPr>
        <a:xfrm>
          <a:off x="241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/>
            <a:t>Meet your teacher at your meeting spot</a:t>
          </a:r>
          <a:endParaRPr lang="en-US" sz="1300" kern="1200"/>
        </a:p>
      </dsp:txBody>
      <dsp:txXfrm>
        <a:off x="241801" y="1997713"/>
        <a:ext cx="1800000" cy="720000"/>
      </dsp:txXfrm>
    </dsp:sp>
    <dsp:sp modelId="{B935CFE9-B77A-421E-B588-869BF811E623}">
      <dsp:nvSpPr>
        <dsp:cNvPr id="0" name=""/>
        <dsp:cNvSpPr/>
      </dsp:nvSpPr>
      <dsp:spPr>
        <a:xfrm>
          <a:off x="2707801" y="55771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507F0-D058-4D06-9D20-2B2A5185BC55}">
      <dsp:nvSpPr>
        <dsp:cNvPr id="0" name=""/>
        <dsp:cNvSpPr/>
      </dsp:nvSpPr>
      <dsp:spPr>
        <a:xfrm>
          <a:off x="2941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1E319-6525-45C2-AAD2-9C8192E6DEEE}">
      <dsp:nvSpPr>
        <dsp:cNvPr id="0" name=""/>
        <dsp:cNvSpPr/>
      </dsp:nvSpPr>
      <dsp:spPr>
        <a:xfrm>
          <a:off x="2356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/>
            <a:t>Enter your classroom and wash/sanitize your hands </a:t>
          </a:r>
          <a:endParaRPr lang="en-US" sz="1300" kern="1200"/>
        </a:p>
      </dsp:txBody>
      <dsp:txXfrm>
        <a:off x="2356801" y="1997713"/>
        <a:ext cx="1800000" cy="720000"/>
      </dsp:txXfrm>
    </dsp:sp>
    <dsp:sp modelId="{790B5C58-182E-4F83-A380-93A7A40AD6A6}">
      <dsp:nvSpPr>
        <dsp:cNvPr id="0" name=""/>
        <dsp:cNvSpPr/>
      </dsp:nvSpPr>
      <dsp:spPr>
        <a:xfrm>
          <a:off x="4822802" y="55771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C5E31-D057-45EB-A885-CA9E9BEBD57A}">
      <dsp:nvSpPr>
        <dsp:cNvPr id="0" name=""/>
        <dsp:cNvSpPr/>
      </dsp:nvSpPr>
      <dsp:spPr>
        <a:xfrm>
          <a:off x="5056802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2A5E9-D9E4-4278-B40E-9DF302B2788D}">
      <dsp:nvSpPr>
        <dsp:cNvPr id="0" name=""/>
        <dsp:cNvSpPr/>
      </dsp:nvSpPr>
      <dsp:spPr>
        <a:xfrm>
          <a:off x="4471802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/>
            <a:t>Put away your belongings</a:t>
          </a:r>
          <a:endParaRPr lang="en-US" sz="1300" kern="1200"/>
        </a:p>
      </dsp:txBody>
      <dsp:txXfrm>
        <a:off x="4471802" y="1997713"/>
        <a:ext cx="1800000" cy="720000"/>
      </dsp:txXfrm>
    </dsp:sp>
    <dsp:sp modelId="{F6C0AF94-2E3B-4BB9-85D4-4BE94D570DF0}">
      <dsp:nvSpPr>
        <dsp:cNvPr id="0" name=""/>
        <dsp:cNvSpPr/>
      </dsp:nvSpPr>
      <dsp:spPr>
        <a:xfrm>
          <a:off x="1650301" y="316771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DA513-24CE-4CFE-A48A-96C7CBD6A16A}">
      <dsp:nvSpPr>
        <dsp:cNvPr id="0" name=""/>
        <dsp:cNvSpPr/>
      </dsp:nvSpPr>
      <dsp:spPr>
        <a:xfrm>
          <a:off x="18843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E9C09-DCD5-46C6-8D96-DEEC595CA673}">
      <dsp:nvSpPr>
        <dsp:cNvPr id="0" name=""/>
        <dsp:cNvSpPr/>
      </dsp:nvSpPr>
      <dsp:spPr>
        <a:xfrm>
          <a:off x="12993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/>
            <a:t>Go to your learning space</a:t>
          </a:r>
          <a:endParaRPr lang="en-US" sz="1300" kern="1200"/>
        </a:p>
      </dsp:txBody>
      <dsp:txXfrm>
        <a:off x="1299301" y="4607713"/>
        <a:ext cx="1800000" cy="720000"/>
      </dsp:txXfrm>
    </dsp:sp>
    <dsp:sp modelId="{582CE73F-7545-4CE8-B440-7E186E06E580}">
      <dsp:nvSpPr>
        <dsp:cNvPr id="0" name=""/>
        <dsp:cNvSpPr/>
      </dsp:nvSpPr>
      <dsp:spPr>
        <a:xfrm>
          <a:off x="3765302" y="316771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77F18-5A89-4FB9-9DF3-5D249280D058}">
      <dsp:nvSpPr>
        <dsp:cNvPr id="0" name=""/>
        <dsp:cNvSpPr/>
      </dsp:nvSpPr>
      <dsp:spPr>
        <a:xfrm>
          <a:off x="39993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E572B-979B-4413-A9E7-89A584713AAD}">
      <dsp:nvSpPr>
        <dsp:cNvPr id="0" name=""/>
        <dsp:cNvSpPr/>
      </dsp:nvSpPr>
      <dsp:spPr>
        <a:xfrm>
          <a:off x="34143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300" kern="1200"/>
            <a:t>Get ready to learn! </a:t>
          </a:r>
          <a:endParaRPr lang="en-US" sz="1300" kern="1200"/>
        </a:p>
      </dsp:txBody>
      <dsp:txXfrm>
        <a:off x="3414302" y="460771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CEC4-8B43-F049-BF61-0CF592FC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1470E-C92D-F74B-80D8-E2826A2DB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E2C6-6E09-9042-B630-4A250F3D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E6B80-73C4-CB41-AB06-2719FE53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41BB-20E1-B04F-B6FD-850429DA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7584-2D4D-094D-BB99-11856B2D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51C27-63F2-3F42-93C7-A8B881526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993A-AB89-5047-A919-FE8A420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82C7-5098-214C-8364-BE9FC686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B6E74-9290-2D48-A48E-D0A52841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1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5E90D-39BF-C74A-BADF-05831CB7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B3271-596B-E845-AC23-884F08556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96148-074E-ED4E-ADB1-959FE3EB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AC00-CAE6-3744-AE33-F5EA5560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8240D-A01C-7041-82D8-30E9337A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DEB4-465D-EC47-AF51-6061F649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A768E-B53C-E749-B5CD-81AD1195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CEE8-88A8-1949-AE55-8567B03D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4AAC8-8E2A-964A-9A26-536D1F25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8AE6-C2ED-0149-B15D-0356A6FC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2D8B-767C-9F4B-8681-933F6DBC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57AB-91CE-2D40-9F9E-480B7068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2EBA5-F24A-444C-9D6A-6641E3D8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6A3C6-C5AF-8743-94E8-16CADCF1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F829-D1D6-C046-8636-0241A076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B50A-27FA-F94C-9DCE-DC3433F4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FB01-6C07-2A42-B3D3-9B4A3F758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C2302-079A-3B43-85AB-62CE2DC07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8913A-9BCF-7044-A885-81F3AAEA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17516-2123-A342-946A-650F421A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662B7-C435-674D-BE82-D0E4BF8D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D65D-5652-7F40-AED7-D9469936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EED07-B420-9A43-92F8-4C51E86FC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934B-F4D8-1F42-8006-3C165EC1D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F7E7E-47B9-9045-B5A7-DFC3A5BCD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99EBB-7889-0A46-BBD5-832B481DF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31E3F-9D57-734E-A1D5-816B8BB1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E88FC-449C-8348-ADBB-754CEC47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E246E-2A61-D545-B114-414F6783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BB60-14B4-3343-907D-2186E100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2B4F4-3B2C-A543-AB64-9ADFFB28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45DCA-DFA2-1848-977C-064E8C3B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1FFEF-1EC3-0048-8527-D57E4050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06ACA-4D79-B34A-B966-09F93A5F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47D83-19FC-6E40-8CD2-97230E52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9C9DD-9561-C348-9469-7482D0CD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9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DF9EF-5E6C-6045-B98A-B8A00D25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51CB-754A-B049-BDE9-9A479639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A785-9F60-964E-88FF-D8924F17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58D9F-971E-B349-9DC7-970DC2B6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2A23-9716-764C-AE4F-A4C70DAA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F1454-5419-1447-B14E-DDADABF5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766B-3E35-7A4D-B716-1199A4A0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F9E56-F425-C34A-9AB3-6F0DA38F7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7F0FD-3DAE-3441-84C0-1B1C36208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408D9-3A96-8246-B264-597B50E6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9FFF9-0571-CE40-9AAC-41F67A8F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273F-6295-7E4A-8CB0-347F76AB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7EF9D-86FA-9E41-A689-C11A09AC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2A90-182F-C240-A5BF-CC30BB810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0861-B3E1-7946-B0FC-2D85B4377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F794-E757-DA4F-B4E5-C74FC513545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1B0C2-D8A2-7045-879A-14C5027B0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4B01C-40F4-E341-81C4-FDAF84034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9670-07D2-E94E-858F-B91AA20F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DD072-5CC6-B34D-B7C6-E2D6289C6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and Safety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84615-5616-8647-9877-39FA03540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</a:rPr>
              <a:t>Parkland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32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D2E0A-6A50-4F36-9245-7353E8C53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71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FAA06-CF5F-9240-85D5-5E7B37E5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CA"/>
              <a:t>Handwashing Tips! </a:t>
            </a:r>
            <a:r>
              <a:rPr lang="en-CA" b="1" i="1"/>
              <a:t>We will Handwash…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DBFBE-D045-FE46-8575-BD4F04D5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pPr lvl="0"/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Arrival, before and after breaks, before you go home</a:t>
            </a:r>
          </a:p>
          <a:p>
            <a:pPr lvl="0"/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and after eating</a:t>
            </a:r>
          </a:p>
          <a:p>
            <a:pPr lvl="0"/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and after using any space utilized by other groups (</a:t>
            </a:r>
            <a:r>
              <a:rPr lang="en-CA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gym)</a:t>
            </a:r>
          </a:p>
          <a:p>
            <a:pPr lvl="0"/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using the toilet &amp; restroom</a:t>
            </a:r>
          </a:p>
          <a:p>
            <a:pPr lvl="0"/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sneezing or coughing into hands </a:t>
            </a:r>
          </a:p>
          <a:p>
            <a:pPr lvl="0"/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Whenever hands are visibly dirty </a:t>
            </a:r>
          </a:p>
          <a:p>
            <a:pPr marL="0" lv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9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3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2970A-FAC6-0B44-8249-D30A0675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Question!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84F43-1218-EE4A-9605-373001A2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719618"/>
            <a:ext cx="4167376" cy="11555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a good song to sing while washing your hands? </a:t>
            </a:r>
          </a:p>
        </p:txBody>
      </p:sp>
    </p:spTree>
    <p:extLst>
      <p:ext uri="{BB962C8B-B14F-4D97-AF65-F5344CB8AC3E}">
        <p14:creationId xmlns:p14="http://schemas.microsoft.com/office/powerpoint/2010/main" val="15011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 cool things about stars | Space | EarthSky">
            <a:extLst>
              <a:ext uri="{FF2B5EF4-FFF2-40B4-BE49-F238E27FC236}">
                <a16:creationId xmlns:a16="http://schemas.microsoft.com/office/drawing/2014/main" id="{7B10603A-8CB5-45A2-B910-C43CC8677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 b="1237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ED923-50AD-0C41-AF9F-083E4D91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CA" sz="3600"/>
              <a:t>Songs? How long should I sing?</a:t>
            </a:r>
            <a:endParaRPr lang="en-US" sz="36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53AE-37DF-9C4F-8BCC-644D4E1D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CA" sz="1800"/>
              <a:t>Twinkle, Twinkle Little Star</a:t>
            </a:r>
          </a:p>
          <a:p>
            <a:r>
              <a:rPr lang="en-CA" sz="1800"/>
              <a:t>Happy Birthday x 2</a:t>
            </a:r>
          </a:p>
          <a:p>
            <a:r>
              <a:rPr lang="en-CA" sz="1800"/>
              <a:t>Others???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125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3AFA13-78F0-48C2-96CB-E1AF39C68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68" r="3663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803B0-8D63-41AE-A0F2-C1057467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At Parkland You Will Still…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DBB6-6B4A-47ED-94BE-9C5CF65B6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000000"/>
                </a:solidFill>
              </a:rPr>
              <a:t>Be Here</a:t>
            </a:r>
          </a:p>
          <a:p>
            <a:pPr marL="0" indent="0">
              <a:buNone/>
            </a:pPr>
            <a:endParaRPr lang="en-US" sz="36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rgbClr val="000000"/>
                </a:solidFill>
              </a:rPr>
              <a:t>	Be You </a:t>
            </a:r>
          </a:p>
          <a:p>
            <a:pPr marL="0" indent="0">
              <a:buNone/>
            </a:pPr>
            <a:endParaRPr lang="en-US" sz="36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rgbClr val="000000"/>
                </a:solidFill>
              </a:rPr>
              <a:t>		Belong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8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6F576E-3C70-4D01-98D3-32BBFD632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E53A7-8B91-6448-9B96-D28DD2F3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What is Physical Distancing? 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0FBC935-3867-4B39-8942-CEC12EAA1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9374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70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5B47-5D1E-43C4-A3C3-6300E589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Who Might Wear a Mask at Parkland?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946A-626E-4FC7-841C-D041B8EC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Adults in the hallways and in our shared spaces like the gym</a:t>
            </a:r>
          </a:p>
          <a:p>
            <a:r>
              <a:rPr lang="en-US" sz="2000"/>
              <a:t>Adults who come into your classroom</a:t>
            </a:r>
          </a:p>
          <a:p>
            <a:r>
              <a:rPr lang="en-US" sz="2000"/>
              <a:t>Adults who are teaching and supporting your learning spaces</a:t>
            </a:r>
          </a:p>
          <a:p>
            <a:r>
              <a:rPr lang="en-US" sz="2000"/>
              <a:t>Anyone who wants to wear a mask can!!!</a:t>
            </a:r>
          </a:p>
        </p:txBody>
      </p:sp>
      <p:pic>
        <p:nvPicPr>
          <p:cNvPr id="6" name="Picture 5" descr="A picture containing person, person, head, holding&#10;&#10;Description automatically generated">
            <a:extLst>
              <a:ext uri="{FF2B5EF4-FFF2-40B4-BE49-F238E27FC236}">
                <a16:creationId xmlns:a16="http://schemas.microsoft.com/office/drawing/2014/main" id="{BB159B12-5E74-4792-A283-A1FFE2824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1534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8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3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DCC2-7196-6248-8394-FA36614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CA"/>
              <a:t>When do I wear a mask if I choose to? </a:t>
            </a:r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umb up emoticon with medical mask Royalty Free Vector">
            <a:extLst>
              <a:ext uri="{FF2B5EF4-FFF2-40B4-BE49-F238E27FC236}">
                <a16:creationId xmlns:a16="http://schemas.microsoft.com/office/drawing/2014/main" id="{A3ED17C9-612D-4806-9F5E-05A145609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0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52E0-BD30-3849-8362-BE983E01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CA" sz="1800"/>
              <a:t>Anytime you want</a:t>
            </a:r>
          </a:p>
          <a:p>
            <a:r>
              <a:rPr lang="en-CA" sz="1800"/>
              <a:t>When physical distancing is hard or impossible</a:t>
            </a:r>
          </a:p>
          <a:p>
            <a:r>
              <a:rPr lang="en-CA" sz="1800"/>
              <a:t>Maybe the hallway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098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966AD-9620-DF45-9F35-5816D0B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A Safe Day in the Life at Parkland!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194A092-2540-4264-ACB2-4192F0473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01690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53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392B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4DC51-F0B2-9948-AE5E-6A3AF39D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Meet your teacher at your meeting spot</a:t>
            </a:r>
          </a:p>
        </p:txBody>
      </p:sp>
      <p:pic>
        <p:nvPicPr>
          <p:cNvPr id="5" name="Picture 4" descr="A tree in front of a house&#10;&#10;Description automatically generated">
            <a:extLst>
              <a:ext uri="{FF2B5EF4-FFF2-40B4-BE49-F238E27FC236}">
                <a16:creationId xmlns:a16="http://schemas.microsoft.com/office/drawing/2014/main" id="{DF1C7375-10C1-4BA1-BFA9-D2295E573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31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2CBF78F-6FA5-441F-AAFF-0905CF94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Always outside and at the same spot</a:t>
            </a:r>
          </a:p>
        </p:txBody>
      </p:sp>
    </p:spTree>
    <p:extLst>
      <p:ext uri="{BB962C8B-B14F-4D97-AF65-F5344CB8AC3E}">
        <p14:creationId xmlns:p14="http://schemas.microsoft.com/office/powerpoint/2010/main" val="89487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issouri teacher praised for genius hand-washing hack">
            <a:extLst>
              <a:ext uri="{FF2B5EF4-FFF2-40B4-BE49-F238E27FC236}">
                <a16:creationId xmlns:a16="http://schemas.microsoft.com/office/drawing/2014/main" id="{4BE60971-91A6-48A0-B49A-FF62B248F0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9747" b="909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5AC36-1958-104A-8E1D-0E1ABAEE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Enter &amp; Hand Wash/Sanitize!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3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BFE8B-0055-6545-9EB3-C7EB1533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Trivia Question!!!!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BBCF-3BF9-9B45-8C68-79F7BD52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158" y="1369078"/>
            <a:ext cx="8265341" cy="20216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Dr. Bonnie Henry says: Be kind be calm and be…?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7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0ECFB-9C3E-8C48-B6D4-5A903448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Now put your belongings away and go to your desk or table!</a:t>
            </a:r>
          </a:p>
        </p:txBody>
      </p:sp>
      <p:pic>
        <p:nvPicPr>
          <p:cNvPr id="7" name="Content Placeholder 6" descr="A picture containing indoor, cabinet, kitchen, refrigerator&#10;&#10;Description automatically generated">
            <a:extLst>
              <a:ext uri="{FF2B5EF4-FFF2-40B4-BE49-F238E27FC236}">
                <a16:creationId xmlns:a16="http://schemas.microsoft.com/office/drawing/2014/main" id="{3C5ED4EC-C215-4A14-9D15-F2F4DB68D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26374" b="1"/>
          <a:stretch/>
        </p:blipFill>
        <p:spPr>
          <a:xfrm rot="5400000">
            <a:off x="4994149" y="-339852"/>
            <a:ext cx="6858000" cy="75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7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ED15-BF4F-9A4B-A897-33CDAA34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Get ready to learn and have a great day! 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Discovery Learning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89DD0D34-2EA4-4F45-A9D4-7C8F40618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16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93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A661-5B41-4508-9047-2789EE8F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To help keep me keep my distance at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7B991-E7A5-4A5A-AFE7-BD91ACCFB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I will see arrows to show me the direction to walk. </a:t>
            </a:r>
          </a:p>
        </p:txBody>
      </p:sp>
      <p:pic>
        <p:nvPicPr>
          <p:cNvPr id="8" name="Picture Placeholder 7" descr="A picture containing umbrella, outdoor, building, street&#10;&#10;Description automatically generated">
            <a:extLst>
              <a:ext uri="{FF2B5EF4-FFF2-40B4-BE49-F238E27FC236}">
                <a16:creationId xmlns:a16="http://schemas.microsoft.com/office/drawing/2014/main" id="{A912020C-F8FD-455D-8005-B054EA00C5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5" r="25300"/>
          <a:stretch/>
        </p:blipFill>
        <p:spPr>
          <a:xfrm rot="10800000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9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85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8BA8-A453-4AAF-932F-6D8C7046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I will also see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26E4E-2FB5-418B-8D81-DA03740B1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4400" dirty="0"/>
              <a:t>Floor decals to show me where to wait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45D02142-80F9-4049-B4D1-1C9BC153E6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0901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ABBA-29A9-7442-9E4A-2B7A8FCC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CA" sz="3600"/>
              <a:t>If I use the washroom…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33BA2-5D7C-694B-BA2A-7EE1199D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CA" sz="3200" dirty="0"/>
              <a:t>I go to my designated washroom</a:t>
            </a:r>
          </a:p>
          <a:p>
            <a:r>
              <a:rPr lang="en-CA" sz="3200" dirty="0"/>
              <a:t>There is only one person at a time using it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977B6BF-0D2B-4245-8C55-9EE1097C7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8" r="1" b="1660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40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layground with a blue chair&#10;&#10;Description automatically generated">
            <a:extLst>
              <a:ext uri="{FF2B5EF4-FFF2-40B4-BE49-F238E27FC236}">
                <a16:creationId xmlns:a16="http://schemas.microsoft.com/office/drawing/2014/main" id="{9722E07F-1392-4BE1-96DA-019D4748AA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2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77648-E2A7-4E48-811C-224E1DAD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We will play in Play Zones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chair sitting in front of a building&#10;&#10;Description automatically generated">
            <a:extLst>
              <a:ext uri="{FF2B5EF4-FFF2-40B4-BE49-F238E27FC236}">
                <a16:creationId xmlns:a16="http://schemas.microsoft.com/office/drawing/2014/main" id="{9CCC1EDD-6057-4239-870D-EB18CAB352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r="13818" b="34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102B4-6027-4749-A7EB-024721CF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Play Zones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E36E7-3C2D-444F-825C-6CC22A79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My teacher will bring me to and pick me up from the play zone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I will line up to enter and exit the play zone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I will need to stay 2 M apart from the Parkland learners in the other Learning Groups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There will be a supervisors outside to help me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0217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0419B-B893-974E-8ABF-889A8B9D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3333572"/>
          </a:xfrm>
        </p:spPr>
        <p:txBody>
          <a:bodyPr>
            <a:noAutofit/>
          </a:bodyPr>
          <a:lstStyle/>
          <a:p>
            <a:r>
              <a:rPr lang="en-CA" b="1" dirty="0"/>
              <a:t>What are 2 Things We Never Share?</a:t>
            </a:r>
            <a:endParaRPr lang="en-US" b="1" dirty="0"/>
          </a:p>
        </p:txBody>
      </p:sp>
      <p:sp>
        <p:nvSpPr>
          <p:cNvPr id="717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076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acterial Germ ClipArt Microbes | Teaching Resources">
            <a:extLst>
              <a:ext uri="{FF2B5EF4-FFF2-40B4-BE49-F238E27FC236}">
                <a16:creationId xmlns:a16="http://schemas.microsoft.com/office/drawing/2014/main" id="{1D8EB402-A445-42ED-B42D-EC0E2FF3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0419B-B893-974E-8ABF-889A8B9D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8" y="365124"/>
            <a:ext cx="3801438" cy="6128143"/>
          </a:xfrm>
        </p:spPr>
        <p:txBody>
          <a:bodyPr>
            <a:noAutofit/>
          </a:bodyPr>
          <a:lstStyle/>
          <a:p>
            <a:r>
              <a:rPr lang="en-CA" b="1" dirty="0"/>
              <a:t>What are 2 Things We Never Share?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Food </a:t>
            </a:r>
            <a:br>
              <a:rPr lang="en-CA" b="1" dirty="0"/>
            </a:br>
            <a:r>
              <a:rPr lang="en-CA" b="1" dirty="0"/>
              <a:t>School Supplies</a:t>
            </a:r>
            <a:br>
              <a:rPr lang="en-CA" b="1" dirty="0"/>
            </a:br>
            <a:br>
              <a:rPr lang="en-CA" b="1" dirty="0"/>
            </a:br>
            <a:endParaRPr lang="en-US" b="1" dirty="0"/>
          </a:p>
        </p:txBody>
      </p:sp>
      <p:sp>
        <p:nvSpPr>
          <p:cNvPr id="717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076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acterial Germ ClipArt Microbes | Teaching Resources">
            <a:extLst>
              <a:ext uri="{FF2B5EF4-FFF2-40B4-BE49-F238E27FC236}">
                <a16:creationId xmlns:a16="http://schemas.microsoft.com/office/drawing/2014/main" id="{1D8EB402-A445-42ED-B42D-EC0E2FF3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23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102B4-6027-4749-A7EB-024721CF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Trivia Time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E36E7-3C2D-444F-825C-6CC22A79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4800" dirty="0"/>
              <a:t>When Can I wear a mask?</a:t>
            </a:r>
          </a:p>
        </p:txBody>
      </p:sp>
      <p:pic>
        <p:nvPicPr>
          <p:cNvPr id="11" name="Picture 4" descr="free printable masquerade masks - Babylon Yahoo Search Results | Masks  masquerade, Mardi gras mask, Carnival masks">
            <a:extLst>
              <a:ext uri="{FF2B5EF4-FFF2-40B4-BE49-F238E27FC236}">
                <a16:creationId xmlns:a16="http://schemas.microsoft.com/office/drawing/2014/main" id="{8E1B81E5-2B68-45CB-BCFC-4BE90524BDE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r="17734"/>
          <a:stretch>
            <a:fillRect/>
          </a:stretch>
        </p:blipFill>
        <p:spPr bwMode="auto">
          <a:xfrm>
            <a:off x="6417734" y="2235628"/>
            <a:ext cx="4935970" cy="38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7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4475-1394-6B45-8C6A-70E44811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34D5B-A238-E645-9133-D8047E17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/>
              <a:t>SAFE!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3C533-59D0-44B0-A564-AA52FF53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" r="2054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93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02B4-6027-4749-A7EB-024721CF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Trivia Time	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E36E7-3C2D-444F-825C-6CC22A79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3600" dirty="0"/>
              <a:t>If I have to cough or sneeze, I do it…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600" dirty="0"/>
              <a:t>Into my arm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600" dirty="0"/>
              <a:t>Into my hand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600" dirty="0"/>
              <a:t>Into the air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imple Cartoon Germ Clipart (Graphic) by Prawny Â· Creative Fabrica">
            <a:extLst>
              <a:ext uri="{FF2B5EF4-FFF2-40B4-BE49-F238E27FC236}">
                <a16:creationId xmlns:a16="http://schemas.microsoft.com/office/drawing/2014/main" id="{BF6D0A91-1E9F-4710-8A9E-3964657E3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8938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8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02B4-6027-4749-A7EB-024721CF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My Arm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Cover your cough to be a Super Kid: Cough into elbow | Norton Children's  Louisville, Ky.">
            <a:extLst>
              <a:ext uri="{FF2B5EF4-FFF2-40B4-BE49-F238E27FC236}">
                <a16:creationId xmlns:a16="http://schemas.microsoft.com/office/drawing/2014/main" id="{B0796D20-A080-4D54-8953-040866216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23546" b="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E36E7-3C2D-444F-825C-6CC22A79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6600" dirty="0"/>
              <a:t>Let’s practice</a:t>
            </a:r>
          </a:p>
        </p:txBody>
      </p:sp>
    </p:spTree>
    <p:extLst>
      <p:ext uri="{BB962C8B-B14F-4D97-AF65-F5344CB8AC3E}">
        <p14:creationId xmlns:p14="http://schemas.microsoft.com/office/powerpoint/2010/main" val="194735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3CA3-CF18-4A44-9195-A95AB701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Parkland Reminders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8B535-3587-40F5-9268-2A0AE3A49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/>
              <a:t>Wash your hands often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/>
              <a:t>Avoid touching your face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/>
              <a:t>Stay in and with your learning group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/>
              <a:t>Keep a safe distance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tay Safe And Healthy. Hand Lettering Inspirational Quote Isolated..  Royalty Free Cliparts, Vectors, And Stock Illustration. Image 143019930.">
            <a:extLst>
              <a:ext uri="{FF2B5EF4-FFF2-40B4-BE49-F238E27FC236}">
                <a16:creationId xmlns:a16="http://schemas.microsoft.com/office/drawing/2014/main" id="{CA2749ED-4BCF-4616-ABFC-BD0346553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r="1304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2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1532-135D-4FEA-8935-1223F3A0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And Always</a:t>
            </a:r>
            <a:br>
              <a:rPr lang="en-US" sz="5000"/>
            </a:br>
            <a:r>
              <a:rPr lang="en-US" sz="5000"/>
              <a:t>Stay Home if You are Sick</a:t>
            </a:r>
            <a:br>
              <a:rPr lang="en-US" sz="5000"/>
            </a:br>
            <a:endParaRPr lang="en-US" sz="5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3E94A-2FD2-49CF-802A-D725DC4C7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If ever you feel sick, tell an adult and we will help you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66C14-E3EA-44E4-8374-EB29ED637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7" r="2054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736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7FC51-AA83-A844-8B0E-FE25AB3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CA"/>
              <a:t>What’s the Same?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CD3FC-AA53-410D-A69D-CEB99145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909674"/>
            <a:ext cx="3425957" cy="50381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E94D-C97F-E046-BE8A-DB93E265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CA" sz="2000"/>
              <a:t>Learning new things</a:t>
            </a:r>
          </a:p>
          <a:p>
            <a:r>
              <a:rPr lang="en-CA" sz="2000"/>
              <a:t>Meeting new people and enjoying your friends </a:t>
            </a:r>
          </a:p>
          <a:p>
            <a:r>
              <a:rPr lang="en-CA" sz="2000"/>
              <a:t>You go to an amazing school! </a:t>
            </a:r>
          </a:p>
          <a:p>
            <a:r>
              <a:rPr lang="en-CA" sz="2000"/>
              <a:t>We will keep you safe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99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FCA6A-FC44-4298-ADA9-05C93A2CE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079BE-A1A1-8F44-A375-ECCB9F0B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What’s Different? 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0A10ECA-B2F7-43C3-8E72-F1D3E9DF4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867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296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AA65-2FA5-0A43-BE88-A17C8C31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CA"/>
              <a:t>Learning Groups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53DD-6E59-034F-BBF1-7CC62D94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CA" sz="4400" dirty="0"/>
              <a:t>Your learning bubble </a:t>
            </a:r>
          </a:p>
          <a:p>
            <a:r>
              <a:rPr lang="en-CA" sz="4400" dirty="0"/>
              <a:t>Same children &amp; same classroom adults</a:t>
            </a:r>
          </a:p>
          <a:p>
            <a:r>
              <a:rPr lang="en-CA" sz="4400" dirty="0"/>
              <a:t>School in a school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B2935-815C-42AC-9A6D-6E1B349A1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" r="3092" b="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101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BFE8B-0055-6545-9EB3-C7EB1533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Trivia Question!!!!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BBCF-3BF9-9B45-8C68-79F7BD52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234" y="1369077"/>
            <a:ext cx="6935759" cy="2201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Which students are in your Learning Group?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0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6FA38-4FF5-D54F-8AB8-5945F550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4110"/>
            <a:ext cx="5936370" cy="3466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Answer…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F35A-04C3-1E4E-ACFD-F7E17EA5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180354"/>
            <a:ext cx="5649289" cy="1279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Your class!!!!</a:t>
            </a:r>
          </a:p>
        </p:txBody>
      </p:sp>
    </p:spTree>
    <p:extLst>
      <p:ext uri="{BB962C8B-B14F-4D97-AF65-F5344CB8AC3E}">
        <p14:creationId xmlns:p14="http://schemas.microsoft.com/office/powerpoint/2010/main" val="2403821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2A6E4-E114-413F-99DA-94508E42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There will be a </a:t>
            </a:r>
            <a:r>
              <a:rPr lang="en-US" sz="4600" dirty="0">
                <a:solidFill>
                  <a:schemeClr val="bg1"/>
                </a:solidFill>
              </a:rPr>
              <a:t>Group A 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Group B Schedule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B42310F-A395-4E04-A909-685EB5C9F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919949"/>
              </p:ext>
            </p:extLst>
          </p:nvPr>
        </p:nvGraphicFramePr>
        <p:xfrm>
          <a:off x="428958" y="2427541"/>
          <a:ext cx="11278986" cy="4202672"/>
        </p:xfrm>
        <a:graphic>
          <a:graphicData uri="http://schemas.openxmlformats.org/drawingml/2006/table">
            <a:tbl>
              <a:tblPr firstRow="1" firstCol="1" bandRow="1"/>
              <a:tblGrid>
                <a:gridCol w="2334784">
                  <a:extLst>
                    <a:ext uri="{9D8B030D-6E8A-4147-A177-3AD203B41FA5}">
                      <a16:colId xmlns:a16="http://schemas.microsoft.com/office/drawing/2014/main" val="3209324072"/>
                    </a:ext>
                  </a:extLst>
                </a:gridCol>
                <a:gridCol w="2998388">
                  <a:extLst>
                    <a:ext uri="{9D8B030D-6E8A-4147-A177-3AD203B41FA5}">
                      <a16:colId xmlns:a16="http://schemas.microsoft.com/office/drawing/2014/main" val="3192010479"/>
                    </a:ext>
                  </a:extLst>
                </a:gridCol>
                <a:gridCol w="812409">
                  <a:extLst>
                    <a:ext uri="{9D8B030D-6E8A-4147-A177-3AD203B41FA5}">
                      <a16:colId xmlns:a16="http://schemas.microsoft.com/office/drawing/2014/main" val="1829095089"/>
                    </a:ext>
                  </a:extLst>
                </a:gridCol>
                <a:gridCol w="2135017">
                  <a:extLst>
                    <a:ext uri="{9D8B030D-6E8A-4147-A177-3AD203B41FA5}">
                      <a16:colId xmlns:a16="http://schemas.microsoft.com/office/drawing/2014/main" val="3025884149"/>
                    </a:ext>
                  </a:extLst>
                </a:gridCol>
                <a:gridCol w="2998388">
                  <a:extLst>
                    <a:ext uri="{9D8B030D-6E8A-4147-A177-3AD203B41FA5}">
                      <a16:colId xmlns:a16="http://schemas.microsoft.com/office/drawing/2014/main" val="1027643636"/>
                    </a:ext>
                  </a:extLst>
                </a:gridCol>
              </a:tblGrid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A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B 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586983"/>
                  </a:ext>
                </a:extLst>
              </a:tr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Time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Time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383621"/>
                  </a:ext>
                </a:extLst>
              </a:tr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9:00-10:35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Time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9:00-11:00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Time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596503"/>
                  </a:ext>
                </a:extLst>
              </a:tr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10:35-10:50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Recess - Outdoors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11:00-11:15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Recess – Outdoors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195236"/>
                  </a:ext>
                </a:extLst>
              </a:tr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10:50-11:45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Time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11:15-12:25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 &amp; Instructional Time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31036"/>
                  </a:ext>
                </a:extLst>
              </a:tr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11:45-12:15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- Outdoors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12:25-12:55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- Outdoors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040284"/>
                  </a:ext>
                </a:extLst>
              </a:tr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12:15-2:38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 &amp; Instructional Time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12:55-2:38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Instructional Time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35839"/>
                  </a:ext>
                </a:extLst>
              </a:tr>
              <a:tr h="44418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2:38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Dismissal Time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2:38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Dismissal Time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44" marR="134844" marT="187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46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371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1A0C17-A615-466F-B061-320810959BD3}"/>
</file>

<file path=customXml/itemProps2.xml><?xml version="1.0" encoding="utf-8"?>
<ds:datastoreItem xmlns:ds="http://schemas.openxmlformats.org/officeDocument/2006/customXml" ds:itemID="{68DE57CA-F3EE-49F1-AAFC-8BB9951FEF20}"/>
</file>

<file path=customXml/itemProps3.xml><?xml version="1.0" encoding="utf-8"?>
<ds:datastoreItem xmlns:ds="http://schemas.openxmlformats.org/officeDocument/2006/customXml" ds:itemID="{524A3E80-4F1F-48AC-8C9C-768125BFEBF1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688</Words>
  <Application>Microsoft Office PowerPoint</Application>
  <PresentationFormat>Widescreen</PresentationFormat>
  <Paragraphs>154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Health and Safety </vt:lpstr>
      <vt:lpstr>Trivia Question!!!!</vt:lpstr>
      <vt:lpstr>Answer?</vt:lpstr>
      <vt:lpstr>What’s the Same? </vt:lpstr>
      <vt:lpstr>What’s Different? </vt:lpstr>
      <vt:lpstr>Learning Groups </vt:lpstr>
      <vt:lpstr>Trivia Question!!!!</vt:lpstr>
      <vt:lpstr>Answer…</vt:lpstr>
      <vt:lpstr>There will be a Group A and Group B Schedule</vt:lpstr>
      <vt:lpstr>Handwashing Tips! We will Handwash…</vt:lpstr>
      <vt:lpstr>Trivia Question!</vt:lpstr>
      <vt:lpstr>Songs? How long should I sing?</vt:lpstr>
      <vt:lpstr>At Parkland You Will Still…</vt:lpstr>
      <vt:lpstr>What is Physical Distancing? </vt:lpstr>
      <vt:lpstr>Who Might Wear a Mask at Parkland? </vt:lpstr>
      <vt:lpstr>When do I wear a mask if I choose to? </vt:lpstr>
      <vt:lpstr>A Safe Day in the Life at Parkland!</vt:lpstr>
      <vt:lpstr>Meet your teacher at your meeting spot</vt:lpstr>
      <vt:lpstr>Enter &amp; Hand Wash/Sanitize! </vt:lpstr>
      <vt:lpstr>Now put your belongings away and go to your desk or table!</vt:lpstr>
      <vt:lpstr>Get ready to learn and have a great day! </vt:lpstr>
      <vt:lpstr>To help keep me keep my distance at school</vt:lpstr>
      <vt:lpstr>I will also see</vt:lpstr>
      <vt:lpstr>If I use the washroom…</vt:lpstr>
      <vt:lpstr>We will play in Play Zones</vt:lpstr>
      <vt:lpstr>Play Zones </vt:lpstr>
      <vt:lpstr>What are 2 Things We Never Share?</vt:lpstr>
      <vt:lpstr>What are 2 Things We Never Share?  Food  School Supplies  </vt:lpstr>
      <vt:lpstr>Trivia Time </vt:lpstr>
      <vt:lpstr>Trivia Time </vt:lpstr>
      <vt:lpstr>My Arm</vt:lpstr>
      <vt:lpstr>Parkland Reminders  </vt:lpstr>
      <vt:lpstr>And Always Stay Home if You are Sick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</dc:title>
  <dc:creator>Hunter, Chris</dc:creator>
  <cp:lastModifiedBy>Hunter, Chris</cp:lastModifiedBy>
  <cp:revision>1</cp:revision>
  <dcterms:created xsi:type="dcterms:W3CDTF">2020-09-05T18:40:52Z</dcterms:created>
  <dcterms:modified xsi:type="dcterms:W3CDTF">2020-09-05T18:47:13Z</dcterms:modified>
</cp:coreProperties>
</file>